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15"/>
  </p:handoutMasterIdLst>
  <p:sldIdLst>
    <p:sldId id="375" r:id="rId2"/>
    <p:sldId id="542" r:id="rId3"/>
    <p:sldId id="543" r:id="rId4"/>
    <p:sldId id="544" r:id="rId5"/>
    <p:sldId id="545" r:id="rId6"/>
    <p:sldId id="546" r:id="rId7"/>
    <p:sldId id="547" r:id="rId8"/>
    <p:sldId id="548" r:id="rId9"/>
    <p:sldId id="549" r:id="rId10"/>
    <p:sldId id="550" r:id="rId11"/>
    <p:sldId id="551" r:id="rId12"/>
    <p:sldId id="552" r:id="rId13"/>
    <p:sldId id="3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6E0597-46DD-4FA3-B7AB-2F557512BE6B}" v="34" dt="2022-10-31T14:50:38.1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386E0597-46DD-4FA3-B7AB-2F557512BE6B}"/>
    <pc:docChg chg="undo redo custSel addSld delSld modSld sldOrd">
      <pc:chgData name="אלכס גורבצ'וב" userId="8459a7c7-b354-45d8-a56f-77640536e27f" providerId="ADAL" clId="{386E0597-46DD-4FA3-B7AB-2F557512BE6B}" dt="2022-10-31T15:02:05.177" v="801" actId="27636"/>
      <pc:docMkLst>
        <pc:docMk/>
      </pc:docMkLst>
      <pc:sldChg chg="del">
        <pc:chgData name="אלכס גורבצ'וב" userId="8459a7c7-b354-45d8-a56f-77640536e27f" providerId="ADAL" clId="{386E0597-46DD-4FA3-B7AB-2F557512BE6B}" dt="2022-10-31T12:34:47.210" v="0" actId="47"/>
        <pc:sldMkLst>
          <pc:docMk/>
          <pc:sldMk cId="3051466074" sldId="521"/>
        </pc:sldMkLst>
      </pc:sldChg>
      <pc:sldChg chg="del">
        <pc:chgData name="אלכס גורבצ'וב" userId="8459a7c7-b354-45d8-a56f-77640536e27f" providerId="ADAL" clId="{386E0597-46DD-4FA3-B7AB-2F557512BE6B}" dt="2022-10-31T12:34:47.210" v="0" actId="47"/>
        <pc:sldMkLst>
          <pc:docMk/>
          <pc:sldMk cId="195424873" sldId="522"/>
        </pc:sldMkLst>
      </pc:sldChg>
      <pc:sldChg chg="del">
        <pc:chgData name="אלכס גורבצ'וב" userId="8459a7c7-b354-45d8-a56f-77640536e27f" providerId="ADAL" clId="{386E0597-46DD-4FA3-B7AB-2F557512BE6B}" dt="2022-10-31T12:34:47.210" v="0" actId="47"/>
        <pc:sldMkLst>
          <pc:docMk/>
          <pc:sldMk cId="3125396846" sldId="523"/>
        </pc:sldMkLst>
      </pc:sldChg>
      <pc:sldChg chg="del">
        <pc:chgData name="אלכס גורבצ'וב" userId="8459a7c7-b354-45d8-a56f-77640536e27f" providerId="ADAL" clId="{386E0597-46DD-4FA3-B7AB-2F557512BE6B}" dt="2022-10-31T12:34:47.210" v="0" actId="47"/>
        <pc:sldMkLst>
          <pc:docMk/>
          <pc:sldMk cId="3982479648" sldId="524"/>
        </pc:sldMkLst>
      </pc:sldChg>
      <pc:sldChg chg="del">
        <pc:chgData name="אלכס גורבצ'וב" userId="8459a7c7-b354-45d8-a56f-77640536e27f" providerId="ADAL" clId="{386E0597-46DD-4FA3-B7AB-2F557512BE6B}" dt="2022-10-31T12:34:47.210" v="0" actId="47"/>
        <pc:sldMkLst>
          <pc:docMk/>
          <pc:sldMk cId="2708390378" sldId="525"/>
        </pc:sldMkLst>
      </pc:sldChg>
      <pc:sldChg chg="del">
        <pc:chgData name="אלכס גורבצ'וב" userId="8459a7c7-b354-45d8-a56f-77640536e27f" providerId="ADAL" clId="{386E0597-46DD-4FA3-B7AB-2F557512BE6B}" dt="2022-10-31T12:34:47.210" v="0" actId="47"/>
        <pc:sldMkLst>
          <pc:docMk/>
          <pc:sldMk cId="1810146593" sldId="526"/>
        </pc:sldMkLst>
      </pc:sldChg>
      <pc:sldChg chg="del">
        <pc:chgData name="אלכס גורבצ'וב" userId="8459a7c7-b354-45d8-a56f-77640536e27f" providerId="ADAL" clId="{386E0597-46DD-4FA3-B7AB-2F557512BE6B}" dt="2022-10-31T12:34:47.210" v="0" actId="47"/>
        <pc:sldMkLst>
          <pc:docMk/>
          <pc:sldMk cId="2720252527" sldId="527"/>
        </pc:sldMkLst>
      </pc:sldChg>
      <pc:sldChg chg="del">
        <pc:chgData name="אלכס גורבצ'וב" userId="8459a7c7-b354-45d8-a56f-77640536e27f" providerId="ADAL" clId="{386E0597-46DD-4FA3-B7AB-2F557512BE6B}" dt="2022-10-31T12:34:47.210" v="0" actId="47"/>
        <pc:sldMkLst>
          <pc:docMk/>
          <pc:sldMk cId="3599797369" sldId="528"/>
        </pc:sldMkLst>
      </pc:sldChg>
      <pc:sldChg chg="del">
        <pc:chgData name="אלכס גורבצ'וב" userId="8459a7c7-b354-45d8-a56f-77640536e27f" providerId="ADAL" clId="{386E0597-46DD-4FA3-B7AB-2F557512BE6B}" dt="2022-10-31T12:34:47.210" v="0" actId="47"/>
        <pc:sldMkLst>
          <pc:docMk/>
          <pc:sldMk cId="532434664" sldId="529"/>
        </pc:sldMkLst>
      </pc:sldChg>
      <pc:sldChg chg="del">
        <pc:chgData name="אלכס גורבצ'וב" userId="8459a7c7-b354-45d8-a56f-77640536e27f" providerId="ADAL" clId="{386E0597-46DD-4FA3-B7AB-2F557512BE6B}" dt="2022-10-31T12:34:47.210" v="0" actId="47"/>
        <pc:sldMkLst>
          <pc:docMk/>
          <pc:sldMk cId="2073963786" sldId="530"/>
        </pc:sldMkLst>
      </pc:sldChg>
      <pc:sldChg chg="del">
        <pc:chgData name="אלכס גורבצ'וב" userId="8459a7c7-b354-45d8-a56f-77640536e27f" providerId="ADAL" clId="{386E0597-46DD-4FA3-B7AB-2F557512BE6B}" dt="2022-10-31T12:34:47.210" v="0" actId="47"/>
        <pc:sldMkLst>
          <pc:docMk/>
          <pc:sldMk cId="235662394" sldId="531"/>
        </pc:sldMkLst>
      </pc:sldChg>
      <pc:sldChg chg="del">
        <pc:chgData name="אלכס גורבצ'וב" userId="8459a7c7-b354-45d8-a56f-77640536e27f" providerId="ADAL" clId="{386E0597-46DD-4FA3-B7AB-2F557512BE6B}" dt="2022-10-31T12:34:47.210" v="0" actId="47"/>
        <pc:sldMkLst>
          <pc:docMk/>
          <pc:sldMk cId="4235002974" sldId="532"/>
        </pc:sldMkLst>
      </pc:sldChg>
      <pc:sldChg chg="del">
        <pc:chgData name="אלכס גורבצ'וב" userId="8459a7c7-b354-45d8-a56f-77640536e27f" providerId="ADAL" clId="{386E0597-46DD-4FA3-B7AB-2F557512BE6B}" dt="2022-10-31T12:34:47.210" v="0" actId="47"/>
        <pc:sldMkLst>
          <pc:docMk/>
          <pc:sldMk cId="2027061391" sldId="533"/>
        </pc:sldMkLst>
      </pc:sldChg>
      <pc:sldChg chg="del">
        <pc:chgData name="אלכס גורבצ'וב" userId="8459a7c7-b354-45d8-a56f-77640536e27f" providerId="ADAL" clId="{386E0597-46DD-4FA3-B7AB-2F557512BE6B}" dt="2022-10-31T12:34:47.210" v="0" actId="47"/>
        <pc:sldMkLst>
          <pc:docMk/>
          <pc:sldMk cId="3920668170" sldId="534"/>
        </pc:sldMkLst>
      </pc:sldChg>
      <pc:sldChg chg="del">
        <pc:chgData name="אלכס גורבצ'וב" userId="8459a7c7-b354-45d8-a56f-77640536e27f" providerId="ADAL" clId="{386E0597-46DD-4FA3-B7AB-2F557512BE6B}" dt="2022-10-31T12:34:47.210" v="0" actId="47"/>
        <pc:sldMkLst>
          <pc:docMk/>
          <pc:sldMk cId="2920547789" sldId="535"/>
        </pc:sldMkLst>
      </pc:sldChg>
      <pc:sldChg chg="del">
        <pc:chgData name="אלכס גורבצ'וב" userId="8459a7c7-b354-45d8-a56f-77640536e27f" providerId="ADAL" clId="{386E0597-46DD-4FA3-B7AB-2F557512BE6B}" dt="2022-10-31T12:34:47.210" v="0" actId="47"/>
        <pc:sldMkLst>
          <pc:docMk/>
          <pc:sldMk cId="4126647764" sldId="536"/>
        </pc:sldMkLst>
      </pc:sldChg>
      <pc:sldChg chg="del">
        <pc:chgData name="אלכס גורבצ'וב" userId="8459a7c7-b354-45d8-a56f-77640536e27f" providerId="ADAL" clId="{386E0597-46DD-4FA3-B7AB-2F557512BE6B}" dt="2022-10-31T12:34:47.210" v="0" actId="47"/>
        <pc:sldMkLst>
          <pc:docMk/>
          <pc:sldMk cId="3357409964" sldId="537"/>
        </pc:sldMkLst>
      </pc:sldChg>
      <pc:sldChg chg="del">
        <pc:chgData name="אלכס גורבצ'וב" userId="8459a7c7-b354-45d8-a56f-77640536e27f" providerId="ADAL" clId="{386E0597-46DD-4FA3-B7AB-2F557512BE6B}" dt="2022-10-31T12:34:47.210" v="0" actId="47"/>
        <pc:sldMkLst>
          <pc:docMk/>
          <pc:sldMk cId="676358920" sldId="538"/>
        </pc:sldMkLst>
      </pc:sldChg>
      <pc:sldChg chg="del">
        <pc:chgData name="אלכס גורבצ'וב" userId="8459a7c7-b354-45d8-a56f-77640536e27f" providerId="ADAL" clId="{386E0597-46DD-4FA3-B7AB-2F557512BE6B}" dt="2022-10-31T12:34:47.210" v="0" actId="47"/>
        <pc:sldMkLst>
          <pc:docMk/>
          <pc:sldMk cId="1875554025" sldId="539"/>
        </pc:sldMkLst>
      </pc:sldChg>
      <pc:sldChg chg="del">
        <pc:chgData name="אלכס גורבצ'וב" userId="8459a7c7-b354-45d8-a56f-77640536e27f" providerId="ADAL" clId="{386E0597-46DD-4FA3-B7AB-2F557512BE6B}" dt="2022-10-31T12:34:47.210" v="0" actId="47"/>
        <pc:sldMkLst>
          <pc:docMk/>
          <pc:sldMk cId="2518671918" sldId="540"/>
        </pc:sldMkLst>
      </pc:sldChg>
      <pc:sldChg chg="del">
        <pc:chgData name="אלכס גורבצ'וב" userId="8459a7c7-b354-45d8-a56f-77640536e27f" providerId="ADAL" clId="{386E0597-46DD-4FA3-B7AB-2F557512BE6B}" dt="2022-10-31T12:34:47.210" v="0" actId="47"/>
        <pc:sldMkLst>
          <pc:docMk/>
          <pc:sldMk cId="2657043226" sldId="541"/>
        </pc:sldMkLst>
      </pc:sldChg>
      <pc:sldChg chg="modSp mod">
        <pc:chgData name="אלכס גורבצ'וב" userId="8459a7c7-b354-45d8-a56f-77640536e27f" providerId="ADAL" clId="{386E0597-46DD-4FA3-B7AB-2F557512BE6B}" dt="2022-10-31T12:56:13.941" v="118" actId="403"/>
        <pc:sldMkLst>
          <pc:docMk/>
          <pc:sldMk cId="2552052048" sldId="542"/>
        </pc:sldMkLst>
        <pc:spChg chg="mod">
          <ac:chgData name="אלכס גורבצ'וב" userId="8459a7c7-b354-45d8-a56f-77640536e27f" providerId="ADAL" clId="{386E0597-46DD-4FA3-B7AB-2F557512BE6B}" dt="2022-10-31T12:56:13.941" v="118" actId="403"/>
          <ac:spMkLst>
            <pc:docMk/>
            <pc:sldMk cId="2552052048" sldId="542"/>
            <ac:spMk id="2" creationId="{610298BA-2DF0-F4A3-D033-5051D25CF1BF}"/>
          </ac:spMkLst>
        </pc:spChg>
      </pc:sldChg>
      <pc:sldChg chg="modSp mod">
        <pc:chgData name="אלכס גורבצ'וב" userId="8459a7c7-b354-45d8-a56f-77640536e27f" providerId="ADAL" clId="{386E0597-46DD-4FA3-B7AB-2F557512BE6B}" dt="2022-10-31T13:01:36.411" v="175" actId="20577"/>
        <pc:sldMkLst>
          <pc:docMk/>
          <pc:sldMk cId="2463074940" sldId="543"/>
        </pc:sldMkLst>
        <pc:spChg chg="mod">
          <ac:chgData name="אלכס גורבצ'וב" userId="8459a7c7-b354-45d8-a56f-77640536e27f" providerId="ADAL" clId="{386E0597-46DD-4FA3-B7AB-2F557512BE6B}" dt="2022-10-31T13:01:36.411" v="175" actId="20577"/>
          <ac:spMkLst>
            <pc:docMk/>
            <pc:sldMk cId="2463074940" sldId="543"/>
            <ac:spMk id="2" creationId="{610298BA-2DF0-F4A3-D033-5051D25CF1BF}"/>
          </ac:spMkLst>
        </pc:spChg>
        <pc:graphicFrameChg chg="mod modGraphic">
          <ac:chgData name="אלכס גורבצ'וב" userId="8459a7c7-b354-45d8-a56f-77640536e27f" providerId="ADAL" clId="{386E0597-46DD-4FA3-B7AB-2F557512BE6B}" dt="2022-10-31T12:58:30.187" v="146"/>
          <ac:graphicFrameMkLst>
            <pc:docMk/>
            <pc:sldMk cId="2463074940" sldId="543"/>
            <ac:graphicFrameMk id="5" creationId="{52215E25-E950-0796-8842-B56CFCA8C45A}"/>
          </ac:graphicFrameMkLst>
        </pc:graphicFrameChg>
      </pc:sldChg>
      <pc:sldChg chg="addSp delSp modSp add mod">
        <pc:chgData name="אלכס גורבצ'וב" userId="8459a7c7-b354-45d8-a56f-77640536e27f" providerId="ADAL" clId="{386E0597-46DD-4FA3-B7AB-2F557512BE6B}" dt="2022-10-31T13:18:03.759" v="354" actId="113"/>
        <pc:sldMkLst>
          <pc:docMk/>
          <pc:sldMk cId="1664908979" sldId="544"/>
        </pc:sldMkLst>
        <pc:spChg chg="mod">
          <ac:chgData name="אלכס גורבצ'וב" userId="8459a7c7-b354-45d8-a56f-77640536e27f" providerId="ADAL" clId="{386E0597-46DD-4FA3-B7AB-2F557512BE6B}" dt="2022-10-31T13:13:45.593" v="266" actId="404"/>
          <ac:spMkLst>
            <pc:docMk/>
            <pc:sldMk cId="1664908979" sldId="544"/>
            <ac:spMk id="2" creationId="{610298BA-2DF0-F4A3-D033-5051D25CF1BF}"/>
          </ac:spMkLst>
        </pc:spChg>
        <pc:spChg chg="add mod">
          <ac:chgData name="אלכס גורבצ'וב" userId="8459a7c7-b354-45d8-a56f-77640536e27f" providerId="ADAL" clId="{386E0597-46DD-4FA3-B7AB-2F557512BE6B}" dt="2022-10-31T13:18:03.759" v="354" actId="113"/>
          <ac:spMkLst>
            <pc:docMk/>
            <pc:sldMk cId="1664908979" sldId="544"/>
            <ac:spMk id="37" creationId="{D08797C1-42A2-5CBF-03DC-93C6D2349E7C}"/>
          </ac:spMkLst>
        </pc:spChg>
        <pc:grpChg chg="mod">
          <ac:chgData name="אלכס גורבצ'וב" userId="8459a7c7-b354-45d8-a56f-77640536e27f" providerId="ADAL" clId="{386E0597-46DD-4FA3-B7AB-2F557512BE6B}" dt="2022-10-31T13:09:30.064" v="200"/>
          <ac:grpSpMkLst>
            <pc:docMk/>
            <pc:sldMk cId="1664908979" sldId="544"/>
            <ac:grpSpMk id="10" creationId="{80543ADF-F1F1-D39E-7DB3-E16B386D546F}"/>
          </ac:grpSpMkLst>
        </pc:grpChg>
        <pc:grpChg chg="mod">
          <ac:chgData name="אלכס גורבצ'וב" userId="8459a7c7-b354-45d8-a56f-77640536e27f" providerId="ADAL" clId="{386E0597-46DD-4FA3-B7AB-2F557512BE6B}" dt="2022-10-31T13:12:29.388" v="243" actId="164"/>
          <ac:grpSpMkLst>
            <pc:docMk/>
            <pc:sldMk cId="1664908979" sldId="544"/>
            <ac:grpSpMk id="14" creationId="{94C4C172-DFDA-778A-9C9A-28F96147943B}"/>
          </ac:grpSpMkLst>
        </pc:grpChg>
        <pc:grpChg chg="mod">
          <ac:chgData name="אלכס גורבצ'וב" userId="8459a7c7-b354-45d8-a56f-77640536e27f" providerId="ADAL" clId="{386E0597-46DD-4FA3-B7AB-2F557512BE6B}" dt="2022-10-31T13:10:34.128" v="213"/>
          <ac:grpSpMkLst>
            <pc:docMk/>
            <pc:sldMk cId="1664908979" sldId="544"/>
            <ac:grpSpMk id="22" creationId="{786A1FBC-F4FE-4378-5D84-99BB2EEB21A7}"/>
          </ac:grpSpMkLst>
        </pc:grpChg>
        <pc:grpChg chg="mod">
          <ac:chgData name="אלכס גורבצ'וב" userId="8459a7c7-b354-45d8-a56f-77640536e27f" providerId="ADAL" clId="{386E0597-46DD-4FA3-B7AB-2F557512BE6B}" dt="2022-10-31T13:12:29.388" v="243" actId="164"/>
          <ac:grpSpMkLst>
            <pc:docMk/>
            <pc:sldMk cId="1664908979" sldId="544"/>
            <ac:grpSpMk id="25" creationId="{7BAEC555-7B8A-6BE3-93F8-EF04AA6537E5}"/>
          </ac:grpSpMkLst>
        </pc:grpChg>
        <pc:grpChg chg="add mod">
          <ac:chgData name="אלכס גורבצ'וב" userId="8459a7c7-b354-45d8-a56f-77640536e27f" providerId="ADAL" clId="{386E0597-46DD-4FA3-B7AB-2F557512BE6B}" dt="2022-10-31T13:12:12.438" v="242" actId="164"/>
          <ac:grpSpMkLst>
            <pc:docMk/>
            <pc:sldMk cId="1664908979" sldId="544"/>
            <ac:grpSpMk id="34" creationId="{E2887FA7-EA29-3E4E-4F42-036DD782F8EA}"/>
          </ac:grpSpMkLst>
        </pc:grpChg>
        <pc:grpChg chg="add mod ord">
          <ac:chgData name="אלכס גורבצ'וב" userId="8459a7c7-b354-45d8-a56f-77640536e27f" providerId="ADAL" clId="{386E0597-46DD-4FA3-B7AB-2F557512BE6B}" dt="2022-10-31T13:14:21.999" v="275" actId="1076"/>
          <ac:grpSpMkLst>
            <pc:docMk/>
            <pc:sldMk cId="1664908979" sldId="544"/>
            <ac:grpSpMk id="35" creationId="{196198E4-4F7F-C3AC-3E52-EB77A4B3CF36}"/>
          </ac:grpSpMkLst>
        </pc:grpChg>
        <pc:graphicFrameChg chg="del mod">
          <ac:chgData name="אלכס גורבצ'וב" userId="8459a7c7-b354-45d8-a56f-77640536e27f" providerId="ADAL" clId="{386E0597-46DD-4FA3-B7AB-2F557512BE6B}" dt="2022-10-31T13:02:47.088" v="192" actId="478"/>
          <ac:graphicFrameMkLst>
            <pc:docMk/>
            <pc:sldMk cId="1664908979" sldId="544"/>
            <ac:graphicFrameMk id="5" creationId="{52215E25-E950-0796-8842-B56CFCA8C45A}"/>
          </ac:graphicFrameMkLst>
        </pc:graphicFrameChg>
        <pc:picChg chg="add mod">
          <ac:chgData name="אלכס גורבצ'וב" userId="8459a7c7-b354-45d8-a56f-77640536e27f" providerId="ADAL" clId="{386E0597-46DD-4FA3-B7AB-2F557512BE6B}" dt="2022-10-31T13:12:29.388" v="243" actId="164"/>
          <ac:picMkLst>
            <pc:docMk/>
            <pc:sldMk cId="1664908979" sldId="544"/>
            <ac:picMk id="6" creationId="{EA2B5D76-A8A6-EA1A-99FD-D9B43F8655E2}"/>
          </ac:picMkLst>
        </pc:picChg>
        <pc:inkChg chg="add mod">
          <ac:chgData name="אלכס גורבצ'וב" userId="8459a7c7-b354-45d8-a56f-77640536e27f" providerId="ADAL" clId="{386E0597-46DD-4FA3-B7AB-2F557512BE6B}" dt="2022-10-31T13:12:29.388" v="243" actId="164"/>
          <ac:inkMkLst>
            <pc:docMk/>
            <pc:sldMk cId="1664908979" sldId="544"/>
            <ac:inkMk id="7" creationId="{6852CFF0-000B-1847-7EB0-95C288D91330}"/>
          </ac:inkMkLst>
        </pc:inkChg>
        <pc:inkChg chg="add mod">
          <ac:chgData name="אלכס גורבצ'וב" userId="8459a7c7-b354-45d8-a56f-77640536e27f" providerId="ADAL" clId="{386E0597-46DD-4FA3-B7AB-2F557512BE6B}" dt="2022-10-31T13:12:29.388" v="243" actId="164"/>
          <ac:inkMkLst>
            <pc:docMk/>
            <pc:sldMk cId="1664908979" sldId="544"/>
            <ac:inkMk id="8" creationId="{60E94F98-1F18-5C77-1360-ED544A8BA52B}"/>
          </ac:inkMkLst>
        </pc:inkChg>
        <pc:inkChg chg="add del mod">
          <ac:chgData name="אלכס גורבצ'וב" userId="8459a7c7-b354-45d8-a56f-77640536e27f" providerId="ADAL" clId="{386E0597-46DD-4FA3-B7AB-2F557512BE6B}" dt="2022-10-31T13:09:30.064" v="200"/>
          <ac:inkMkLst>
            <pc:docMk/>
            <pc:sldMk cId="1664908979" sldId="544"/>
            <ac:inkMk id="9" creationId="{53C4DC9C-A2AC-9C45-1EA6-322DD02F0497}"/>
          </ac:inkMkLst>
        </pc:inkChg>
        <pc:inkChg chg="add mod">
          <ac:chgData name="אלכס גורבצ'וב" userId="8459a7c7-b354-45d8-a56f-77640536e27f" providerId="ADAL" clId="{386E0597-46DD-4FA3-B7AB-2F557512BE6B}" dt="2022-10-31T13:12:12.438" v="242" actId="164"/>
          <ac:inkMkLst>
            <pc:docMk/>
            <pc:sldMk cId="1664908979" sldId="544"/>
            <ac:inkMk id="12" creationId="{C24A1CDF-AA11-B7A3-DC71-5EDB84380F6B}"/>
          </ac:inkMkLst>
        </pc:inkChg>
        <pc:inkChg chg="add mod">
          <ac:chgData name="אלכס גורבצ'וב" userId="8459a7c7-b354-45d8-a56f-77640536e27f" providerId="ADAL" clId="{386E0597-46DD-4FA3-B7AB-2F557512BE6B}" dt="2022-10-31T13:12:12.438" v="242" actId="164"/>
          <ac:inkMkLst>
            <pc:docMk/>
            <pc:sldMk cId="1664908979" sldId="544"/>
            <ac:inkMk id="13" creationId="{0E7A230C-140F-0B55-1D6E-F76782B94274}"/>
          </ac:inkMkLst>
        </pc:inkChg>
        <pc:inkChg chg="add mod">
          <ac:chgData name="אלכס גורבצ'וב" userId="8459a7c7-b354-45d8-a56f-77640536e27f" providerId="ADAL" clId="{386E0597-46DD-4FA3-B7AB-2F557512BE6B}" dt="2022-10-31T13:12:29.388" v="243" actId="164"/>
          <ac:inkMkLst>
            <pc:docMk/>
            <pc:sldMk cId="1664908979" sldId="544"/>
            <ac:inkMk id="15" creationId="{92437FC2-2826-26AE-EAF8-18E342A8C8D2}"/>
          </ac:inkMkLst>
        </pc:inkChg>
        <pc:inkChg chg="add del">
          <ac:chgData name="אלכס גורבצ'וב" userId="8459a7c7-b354-45d8-a56f-77640536e27f" providerId="ADAL" clId="{386E0597-46DD-4FA3-B7AB-2F557512BE6B}" dt="2022-10-31T13:09:58.367" v="206" actId="9405"/>
          <ac:inkMkLst>
            <pc:docMk/>
            <pc:sldMk cId="1664908979" sldId="544"/>
            <ac:inkMk id="16" creationId="{089EFC42-7085-BB22-0BA9-207CA59A1FB1}"/>
          </ac:inkMkLst>
        </pc:inkChg>
        <pc:inkChg chg="add mod">
          <ac:chgData name="אלכס גורבצ'וב" userId="8459a7c7-b354-45d8-a56f-77640536e27f" providerId="ADAL" clId="{386E0597-46DD-4FA3-B7AB-2F557512BE6B}" dt="2022-10-31T13:12:29.388" v="243" actId="164"/>
          <ac:inkMkLst>
            <pc:docMk/>
            <pc:sldMk cId="1664908979" sldId="544"/>
            <ac:inkMk id="18" creationId="{DAB05AB1-49E6-3B75-BA38-033515122546}"/>
          </ac:inkMkLst>
        </pc:inkChg>
        <pc:inkChg chg="add mod">
          <ac:chgData name="אלכס גורבצ'וב" userId="8459a7c7-b354-45d8-a56f-77640536e27f" providerId="ADAL" clId="{386E0597-46DD-4FA3-B7AB-2F557512BE6B}" dt="2022-10-31T13:12:29.388" v="243" actId="164"/>
          <ac:inkMkLst>
            <pc:docMk/>
            <pc:sldMk cId="1664908979" sldId="544"/>
            <ac:inkMk id="19" creationId="{F4E5CDF3-D55A-2723-264B-C25C40660CEC}"/>
          </ac:inkMkLst>
        </pc:inkChg>
        <pc:inkChg chg="add mod">
          <ac:chgData name="אלכס גורבצ'וב" userId="8459a7c7-b354-45d8-a56f-77640536e27f" providerId="ADAL" clId="{386E0597-46DD-4FA3-B7AB-2F557512BE6B}" dt="2022-10-31T13:12:29.388" v="243" actId="164"/>
          <ac:inkMkLst>
            <pc:docMk/>
            <pc:sldMk cId="1664908979" sldId="544"/>
            <ac:inkMk id="20" creationId="{85D1C3DD-AD55-3422-B1B0-0FD7FF0D7A6A}"/>
          </ac:inkMkLst>
        </pc:inkChg>
        <pc:inkChg chg="add del mod">
          <ac:chgData name="אלכס גורבצ'וב" userId="8459a7c7-b354-45d8-a56f-77640536e27f" providerId="ADAL" clId="{386E0597-46DD-4FA3-B7AB-2F557512BE6B}" dt="2022-10-31T13:10:34.128" v="213"/>
          <ac:inkMkLst>
            <pc:docMk/>
            <pc:sldMk cId="1664908979" sldId="544"/>
            <ac:inkMk id="21" creationId="{FAD1A3FF-582F-B43C-09FE-28370CF3DCFC}"/>
          </ac:inkMkLst>
        </pc:inkChg>
        <pc:inkChg chg="add mod">
          <ac:chgData name="אלכס גורבצ'וב" userId="8459a7c7-b354-45d8-a56f-77640536e27f" providerId="ADAL" clId="{386E0597-46DD-4FA3-B7AB-2F557512BE6B}" dt="2022-10-31T13:12:12.438" v="242" actId="164"/>
          <ac:inkMkLst>
            <pc:docMk/>
            <pc:sldMk cId="1664908979" sldId="544"/>
            <ac:inkMk id="23" creationId="{D4EE2345-CAEB-B244-D844-9FA36E65CD26}"/>
          </ac:inkMkLst>
        </pc:inkChg>
        <pc:inkChg chg="add mod">
          <ac:chgData name="אלכס גורבצ'וב" userId="8459a7c7-b354-45d8-a56f-77640536e27f" providerId="ADAL" clId="{386E0597-46DD-4FA3-B7AB-2F557512BE6B}" dt="2022-10-31T13:12:12.438" v="242" actId="164"/>
          <ac:inkMkLst>
            <pc:docMk/>
            <pc:sldMk cId="1664908979" sldId="544"/>
            <ac:inkMk id="24" creationId="{B942EDE6-AF11-BD83-BD28-2AA64C2D82D8}"/>
          </ac:inkMkLst>
        </pc:inkChg>
        <pc:inkChg chg="add mod">
          <ac:chgData name="אלכס גורבצ'וב" userId="8459a7c7-b354-45d8-a56f-77640536e27f" providerId="ADAL" clId="{386E0597-46DD-4FA3-B7AB-2F557512BE6B}" dt="2022-10-31T13:12:29.388" v="243" actId="164"/>
          <ac:inkMkLst>
            <pc:docMk/>
            <pc:sldMk cId="1664908979" sldId="544"/>
            <ac:inkMk id="26" creationId="{C8E092FD-35DE-6334-6742-83E9604FB963}"/>
          </ac:inkMkLst>
        </pc:inkChg>
        <pc:inkChg chg="add del">
          <ac:chgData name="אלכס גורבצ'וב" userId="8459a7c7-b354-45d8-a56f-77640536e27f" providerId="ADAL" clId="{386E0597-46DD-4FA3-B7AB-2F557512BE6B}" dt="2022-10-31T13:10:51.606" v="219" actId="9405"/>
          <ac:inkMkLst>
            <pc:docMk/>
            <pc:sldMk cId="1664908979" sldId="544"/>
            <ac:inkMk id="27" creationId="{34EDDCF2-5180-BD45-99A0-FF2A8F16F00A}"/>
          </ac:inkMkLst>
        </pc:inkChg>
        <pc:inkChg chg="add mod">
          <ac:chgData name="אלכס גורבצ'וב" userId="8459a7c7-b354-45d8-a56f-77640536e27f" providerId="ADAL" clId="{386E0597-46DD-4FA3-B7AB-2F557512BE6B}" dt="2022-10-31T13:12:29.388" v="243" actId="164"/>
          <ac:inkMkLst>
            <pc:docMk/>
            <pc:sldMk cId="1664908979" sldId="544"/>
            <ac:inkMk id="28" creationId="{7B6BBB7B-9FEA-7D4D-9B0C-0EBDAEA09450}"/>
          </ac:inkMkLst>
        </pc:inkChg>
        <pc:inkChg chg="add mod">
          <ac:chgData name="אלכס גורבצ'וב" userId="8459a7c7-b354-45d8-a56f-77640536e27f" providerId="ADAL" clId="{386E0597-46DD-4FA3-B7AB-2F557512BE6B}" dt="2022-10-31T13:12:29.388" v="243" actId="164"/>
          <ac:inkMkLst>
            <pc:docMk/>
            <pc:sldMk cId="1664908979" sldId="544"/>
            <ac:inkMk id="29" creationId="{1409D976-4F01-57CD-E61D-96B730773A24}"/>
          </ac:inkMkLst>
        </pc:inkChg>
        <pc:inkChg chg="add mod">
          <ac:chgData name="אלכס גורבצ'וב" userId="8459a7c7-b354-45d8-a56f-77640536e27f" providerId="ADAL" clId="{386E0597-46DD-4FA3-B7AB-2F557512BE6B}" dt="2022-10-31T13:12:29.388" v="243" actId="164"/>
          <ac:inkMkLst>
            <pc:docMk/>
            <pc:sldMk cId="1664908979" sldId="544"/>
            <ac:inkMk id="30" creationId="{3F98C79C-FA33-58BB-BAC8-A9917576411E}"/>
          </ac:inkMkLst>
        </pc:inkChg>
        <pc:inkChg chg="add mod">
          <ac:chgData name="אלכס גורבצ'וב" userId="8459a7c7-b354-45d8-a56f-77640536e27f" providerId="ADAL" clId="{386E0597-46DD-4FA3-B7AB-2F557512BE6B}" dt="2022-10-31T13:12:29.388" v="243" actId="164"/>
          <ac:inkMkLst>
            <pc:docMk/>
            <pc:sldMk cId="1664908979" sldId="544"/>
            <ac:inkMk id="31" creationId="{206D317C-36E5-DE2F-464A-9157B192053F}"/>
          </ac:inkMkLst>
        </pc:inkChg>
        <pc:inkChg chg="add del">
          <ac:chgData name="אלכס גורבצ'וב" userId="8459a7c7-b354-45d8-a56f-77640536e27f" providerId="ADAL" clId="{386E0597-46DD-4FA3-B7AB-2F557512BE6B}" dt="2022-10-31T13:11:30.488" v="227" actId="9405"/>
          <ac:inkMkLst>
            <pc:docMk/>
            <pc:sldMk cId="1664908979" sldId="544"/>
            <ac:inkMk id="32" creationId="{12DE8CD4-2C18-2629-FC96-E1B3722AAC26}"/>
          </ac:inkMkLst>
        </pc:inkChg>
        <pc:inkChg chg="add del">
          <ac:chgData name="אלכס גורבצ'וב" userId="8459a7c7-b354-45d8-a56f-77640536e27f" providerId="ADAL" clId="{386E0597-46DD-4FA3-B7AB-2F557512BE6B}" dt="2022-10-31T13:11:29.778" v="226" actId="9405"/>
          <ac:inkMkLst>
            <pc:docMk/>
            <pc:sldMk cId="1664908979" sldId="544"/>
            <ac:inkMk id="33" creationId="{31823CE7-E2B1-E146-CB84-2C6D563BDD9E}"/>
          </ac:inkMkLst>
        </pc:inkChg>
      </pc:sldChg>
      <pc:sldChg chg="modSp add mod">
        <pc:chgData name="אלכס גורבצ'וב" userId="8459a7c7-b354-45d8-a56f-77640536e27f" providerId="ADAL" clId="{386E0597-46DD-4FA3-B7AB-2F557512BE6B}" dt="2022-10-31T13:46:58.821" v="482" actId="404"/>
        <pc:sldMkLst>
          <pc:docMk/>
          <pc:sldMk cId="3426022164" sldId="545"/>
        </pc:sldMkLst>
        <pc:spChg chg="mod">
          <ac:chgData name="אלכס גורבצ'וב" userId="8459a7c7-b354-45d8-a56f-77640536e27f" providerId="ADAL" clId="{386E0597-46DD-4FA3-B7AB-2F557512BE6B}" dt="2022-10-31T13:46:58.821" v="482" actId="404"/>
          <ac:spMkLst>
            <pc:docMk/>
            <pc:sldMk cId="3426022164" sldId="545"/>
            <ac:spMk id="2" creationId="{610298BA-2DF0-F4A3-D033-5051D25CF1BF}"/>
          </ac:spMkLst>
        </pc:spChg>
      </pc:sldChg>
      <pc:sldChg chg="modSp add mod">
        <pc:chgData name="אלכס גורבצ'וב" userId="8459a7c7-b354-45d8-a56f-77640536e27f" providerId="ADAL" clId="{386E0597-46DD-4FA3-B7AB-2F557512BE6B}" dt="2022-10-31T13:53:12.852" v="520" actId="20577"/>
        <pc:sldMkLst>
          <pc:docMk/>
          <pc:sldMk cId="2397648219" sldId="546"/>
        </pc:sldMkLst>
        <pc:spChg chg="mod">
          <ac:chgData name="אלכס גורבצ'וב" userId="8459a7c7-b354-45d8-a56f-77640536e27f" providerId="ADAL" clId="{386E0597-46DD-4FA3-B7AB-2F557512BE6B}" dt="2022-10-31T13:53:12.852" v="520" actId="20577"/>
          <ac:spMkLst>
            <pc:docMk/>
            <pc:sldMk cId="2397648219" sldId="546"/>
            <ac:spMk id="2" creationId="{610298BA-2DF0-F4A3-D033-5051D25CF1BF}"/>
          </ac:spMkLst>
        </pc:spChg>
      </pc:sldChg>
      <pc:sldChg chg="addSp delSp modSp add mod">
        <pc:chgData name="אלכס גורבצ'וב" userId="8459a7c7-b354-45d8-a56f-77640536e27f" providerId="ADAL" clId="{386E0597-46DD-4FA3-B7AB-2F557512BE6B}" dt="2022-10-31T13:58:33.118" v="567" actId="1076"/>
        <pc:sldMkLst>
          <pc:docMk/>
          <pc:sldMk cId="3515602130" sldId="547"/>
        </pc:sldMkLst>
        <pc:spChg chg="mod">
          <ac:chgData name="אלכס גורבצ'וב" userId="8459a7c7-b354-45d8-a56f-77640536e27f" providerId="ADAL" clId="{386E0597-46DD-4FA3-B7AB-2F557512BE6B}" dt="2022-10-31T13:58:27.138" v="566" actId="20577"/>
          <ac:spMkLst>
            <pc:docMk/>
            <pc:sldMk cId="3515602130" sldId="547"/>
            <ac:spMk id="2" creationId="{610298BA-2DF0-F4A3-D033-5051D25CF1BF}"/>
          </ac:spMkLst>
        </pc:spChg>
        <pc:grpChg chg="del mod">
          <ac:chgData name="אלכס גורבצ'וב" userId="8459a7c7-b354-45d8-a56f-77640536e27f" providerId="ADAL" clId="{386E0597-46DD-4FA3-B7AB-2F557512BE6B}" dt="2022-10-31T13:56:24.186" v="547"/>
          <ac:grpSpMkLst>
            <pc:docMk/>
            <pc:sldMk cId="3515602130" sldId="547"/>
            <ac:grpSpMk id="13" creationId="{3CCF80B8-9827-4571-D705-F15E1209A33D}"/>
          </ac:grpSpMkLst>
        </pc:grpChg>
        <pc:grpChg chg="del mod">
          <ac:chgData name="אלכס גורבצ'וב" userId="8459a7c7-b354-45d8-a56f-77640536e27f" providerId="ADAL" clId="{386E0597-46DD-4FA3-B7AB-2F557512BE6B}" dt="2022-10-31T13:56:24.186" v="547"/>
          <ac:grpSpMkLst>
            <pc:docMk/>
            <pc:sldMk cId="3515602130" sldId="547"/>
            <ac:grpSpMk id="14" creationId="{1B14D2C2-6F58-D49B-C4CA-9B552C331CF6}"/>
          </ac:grpSpMkLst>
        </pc:grpChg>
        <pc:grpChg chg="mod">
          <ac:chgData name="אלכס גורבצ'וב" userId="8459a7c7-b354-45d8-a56f-77640536e27f" providerId="ADAL" clId="{386E0597-46DD-4FA3-B7AB-2F557512BE6B}" dt="2022-10-31T13:57:31.024" v="557" actId="164"/>
          <ac:grpSpMkLst>
            <pc:docMk/>
            <pc:sldMk cId="3515602130" sldId="547"/>
            <ac:grpSpMk id="16" creationId="{61B5FA21-2FF3-78C9-C661-A341E39D63A4}"/>
          </ac:grpSpMkLst>
        </pc:grpChg>
        <pc:grpChg chg="add mod">
          <ac:chgData name="אלכס גורבצ'וב" userId="8459a7c7-b354-45d8-a56f-77640536e27f" providerId="ADAL" clId="{386E0597-46DD-4FA3-B7AB-2F557512BE6B}" dt="2022-10-31T13:57:31.024" v="557" actId="164"/>
          <ac:grpSpMkLst>
            <pc:docMk/>
            <pc:sldMk cId="3515602130" sldId="547"/>
            <ac:grpSpMk id="18" creationId="{66AA5FEB-158D-1D18-71AA-A2F284AB9693}"/>
          </ac:grpSpMkLst>
        </pc:grpChg>
        <pc:grpChg chg="add mod">
          <ac:chgData name="אלכס גורבצ'וב" userId="8459a7c7-b354-45d8-a56f-77640536e27f" providerId="ADAL" clId="{386E0597-46DD-4FA3-B7AB-2F557512BE6B}" dt="2022-10-31T13:58:33.118" v="567" actId="1076"/>
          <ac:grpSpMkLst>
            <pc:docMk/>
            <pc:sldMk cId="3515602130" sldId="547"/>
            <ac:grpSpMk id="19" creationId="{C04D10A8-E7B2-C451-36F8-B0D821B9CC78}"/>
          </ac:grpSpMkLst>
        </pc:grpChg>
        <pc:picChg chg="add mod">
          <ac:chgData name="אלכס גורבצ'וב" userId="8459a7c7-b354-45d8-a56f-77640536e27f" providerId="ADAL" clId="{386E0597-46DD-4FA3-B7AB-2F557512BE6B}" dt="2022-10-31T13:56:44.329" v="548" actId="164"/>
          <ac:picMkLst>
            <pc:docMk/>
            <pc:sldMk cId="3515602130" sldId="547"/>
            <ac:picMk id="5" creationId="{BDCDF78A-7C9B-0CEB-A136-0BC24E3990B9}"/>
          </ac:picMkLst>
        </pc:picChg>
        <pc:inkChg chg="add mod">
          <ac:chgData name="אלכס גורבצ'וב" userId="8459a7c7-b354-45d8-a56f-77640536e27f" providerId="ADAL" clId="{386E0597-46DD-4FA3-B7AB-2F557512BE6B}" dt="2022-10-31T13:56:24.186" v="547"/>
          <ac:inkMkLst>
            <pc:docMk/>
            <pc:sldMk cId="3515602130" sldId="547"/>
            <ac:inkMk id="6" creationId="{C130591B-E2D5-A547-0E57-581BBB46C962}"/>
          </ac:inkMkLst>
        </pc:inkChg>
        <pc:inkChg chg="add mod">
          <ac:chgData name="אלכס גורבצ'וב" userId="8459a7c7-b354-45d8-a56f-77640536e27f" providerId="ADAL" clId="{386E0597-46DD-4FA3-B7AB-2F557512BE6B}" dt="2022-10-31T13:56:24.186" v="547"/>
          <ac:inkMkLst>
            <pc:docMk/>
            <pc:sldMk cId="3515602130" sldId="547"/>
            <ac:inkMk id="7" creationId="{AE45F6AF-2F51-120E-397C-2705CAEA545D}"/>
          </ac:inkMkLst>
        </pc:inkChg>
        <pc:inkChg chg="add mod">
          <ac:chgData name="אלכס גורבצ'וב" userId="8459a7c7-b354-45d8-a56f-77640536e27f" providerId="ADAL" clId="{386E0597-46DD-4FA3-B7AB-2F557512BE6B}" dt="2022-10-31T13:56:44.329" v="548" actId="164"/>
          <ac:inkMkLst>
            <pc:docMk/>
            <pc:sldMk cId="3515602130" sldId="547"/>
            <ac:inkMk id="8" creationId="{B777809F-43A1-CA1B-EC9D-7EF1527E60D7}"/>
          </ac:inkMkLst>
        </pc:inkChg>
        <pc:inkChg chg="add mod">
          <ac:chgData name="אלכס גורבצ'וב" userId="8459a7c7-b354-45d8-a56f-77640536e27f" providerId="ADAL" clId="{386E0597-46DD-4FA3-B7AB-2F557512BE6B}" dt="2022-10-31T13:56:24.186" v="547"/>
          <ac:inkMkLst>
            <pc:docMk/>
            <pc:sldMk cId="3515602130" sldId="547"/>
            <ac:inkMk id="9" creationId="{2AC47A3A-3FD7-A134-E536-115C20108D46}"/>
          </ac:inkMkLst>
        </pc:inkChg>
        <pc:inkChg chg="add mod">
          <ac:chgData name="אלכס גורבצ'וב" userId="8459a7c7-b354-45d8-a56f-77640536e27f" providerId="ADAL" clId="{386E0597-46DD-4FA3-B7AB-2F557512BE6B}" dt="2022-10-31T13:56:24.186" v="547"/>
          <ac:inkMkLst>
            <pc:docMk/>
            <pc:sldMk cId="3515602130" sldId="547"/>
            <ac:inkMk id="10" creationId="{58881257-C3E6-AAD2-508B-441B87FCB320}"/>
          </ac:inkMkLst>
        </pc:inkChg>
        <pc:inkChg chg="add mod">
          <ac:chgData name="אלכס גורבצ'וב" userId="8459a7c7-b354-45d8-a56f-77640536e27f" providerId="ADAL" clId="{386E0597-46DD-4FA3-B7AB-2F557512BE6B}" dt="2022-10-31T13:56:24.186" v="547"/>
          <ac:inkMkLst>
            <pc:docMk/>
            <pc:sldMk cId="3515602130" sldId="547"/>
            <ac:inkMk id="12" creationId="{CE3607AC-87F6-8F95-51BC-00C01E0B621F}"/>
          </ac:inkMkLst>
        </pc:inkChg>
        <pc:inkChg chg="add del mod">
          <ac:chgData name="אלכס גורבצ'וב" userId="8459a7c7-b354-45d8-a56f-77640536e27f" providerId="ADAL" clId="{386E0597-46DD-4FA3-B7AB-2F557512BE6B}" dt="2022-10-31T13:57:52.258" v="559" actId="478"/>
          <ac:inkMkLst>
            <pc:docMk/>
            <pc:sldMk cId="3515602130" sldId="547"/>
            <ac:inkMk id="15" creationId="{FEA952EB-EF8F-7843-4346-FC17BA24633D}"/>
          </ac:inkMkLst>
        </pc:inkChg>
      </pc:sldChg>
      <pc:sldChg chg="add ord">
        <pc:chgData name="אלכס גורבצ'וב" userId="8459a7c7-b354-45d8-a56f-77640536e27f" providerId="ADAL" clId="{386E0597-46DD-4FA3-B7AB-2F557512BE6B}" dt="2022-10-31T14:27:52.975" v="570"/>
        <pc:sldMkLst>
          <pc:docMk/>
          <pc:sldMk cId="3323563142" sldId="548"/>
        </pc:sldMkLst>
      </pc:sldChg>
      <pc:sldChg chg="modSp add mod">
        <pc:chgData name="אלכס גורבצ'וב" userId="8459a7c7-b354-45d8-a56f-77640536e27f" providerId="ADAL" clId="{386E0597-46DD-4FA3-B7AB-2F557512BE6B}" dt="2022-10-31T14:33:12.364" v="629" actId="20577"/>
        <pc:sldMkLst>
          <pc:docMk/>
          <pc:sldMk cId="3175046613" sldId="549"/>
        </pc:sldMkLst>
        <pc:spChg chg="mod">
          <ac:chgData name="אלכס גורבצ'וב" userId="8459a7c7-b354-45d8-a56f-77640536e27f" providerId="ADAL" clId="{386E0597-46DD-4FA3-B7AB-2F557512BE6B}" dt="2022-10-31T14:33:12.364" v="629" actId="20577"/>
          <ac:spMkLst>
            <pc:docMk/>
            <pc:sldMk cId="3175046613" sldId="549"/>
            <ac:spMk id="2" creationId="{610298BA-2DF0-F4A3-D033-5051D25CF1BF}"/>
          </ac:spMkLst>
        </pc:spChg>
      </pc:sldChg>
      <pc:sldChg chg="modSp add mod">
        <pc:chgData name="אלכס גורבצ'וב" userId="8459a7c7-b354-45d8-a56f-77640536e27f" providerId="ADAL" clId="{386E0597-46DD-4FA3-B7AB-2F557512BE6B}" dt="2022-10-31T14:48:29.699" v="698" actId="20577"/>
        <pc:sldMkLst>
          <pc:docMk/>
          <pc:sldMk cId="2458313740" sldId="550"/>
        </pc:sldMkLst>
        <pc:spChg chg="mod">
          <ac:chgData name="אלכס גורבצ'וב" userId="8459a7c7-b354-45d8-a56f-77640536e27f" providerId="ADAL" clId="{386E0597-46DD-4FA3-B7AB-2F557512BE6B}" dt="2022-10-31T14:48:29.699" v="698" actId="20577"/>
          <ac:spMkLst>
            <pc:docMk/>
            <pc:sldMk cId="2458313740" sldId="550"/>
            <ac:spMk id="2" creationId="{610298BA-2DF0-F4A3-D033-5051D25CF1BF}"/>
          </ac:spMkLst>
        </pc:spChg>
      </pc:sldChg>
      <pc:sldChg chg="modSp add mod">
        <pc:chgData name="אלכס גורבצ'וב" userId="8459a7c7-b354-45d8-a56f-77640536e27f" providerId="ADAL" clId="{386E0597-46DD-4FA3-B7AB-2F557512BE6B}" dt="2022-10-31T15:01:52.612" v="799" actId="27636"/>
        <pc:sldMkLst>
          <pc:docMk/>
          <pc:sldMk cId="4245689682" sldId="551"/>
        </pc:sldMkLst>
        <pc:spChg chg="mod">
          <ac:chgData name="אלכס גורבצ'וב" userId="8459a7c7-b354-45d8-a56f-77640536e27f" providerId="ADAL" clId="{386E0597-46DD-4FA3-B7AB-2F557512BE6B}" dt="2022-10-31T15:01:52.612" v="799" actId="27636"/>
          <ac:spMkLst>
            <pc:docMk/>
            <pc:sldMk cId="4245689682" sldId="551"/>
            <ac:spMk id="2" creationId="{610298BA-2DF0-F4A3-D033-5051D25CF1BF}"/>
          </ac:spMkLst>
        </pc:spChg>
      </pc:sldChg>
      <pc:sldChg chg="modSp add mod">
        <pc:chgData name="אלכס גורבצ'וב" userId="8459a7c7-b354-45d8-a56f-77640536e27f" providerId="ADAL" clId="{386E0597-46DD-4FA3-B7AB-2F557512BE6B}" dt="2022-10-31T15:02:05.177" v="801" actId="27636"/>
        <pc:sldMkLst>
          <pc:docMk/>
          <pc:sldMk cId="2407765352" sldId="552"/>
        </pc:sldMkLst>
        <pc:spChg chg="mod">
          <ac:chgData name="אלכס גורבצ'וב" userId="8459a7c7-b354-45d8-a56f-77640536e27f" providerId="ADAL" clId="{386E0597-46DD-4FA3-B7AB-2F557512BE6B}" dt="2022-10-31T15:02:05.177" v="801" actId="27636"/>
          <ac:spMkLst>
            <pc:docMk/>
            <pc:sldMk cId="2407765352" sldId="552"/>
            <ac:spMk id="2" creationId="{610298BA-2DF0-F4A3-D033-5051D25CF1B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10/31/2022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09:02.846"/>
    </inkml:context>
    <inkml:brush xml:id="br0">
      <inkml:brushProperty name="width" value="0.05" units="cm"/>
      <inkml:brushProperty name="height" value="0.05" units="cm"/>
      <inkml:brushProperty name="color" value="#FFFFFF"/>
    </inkml:brush>
  </inkml:definitions>
  <inkml:trace contextRef="#ctx0" brushRef="#br0">1518 797 24575,'-10'7'0,"0"0"0,-1 0 0,0-1 0,0 0 0,0-1 0,0-1 0,-1 1 0,0-2 0,-18 4 0,70-28 0,-32 16 0,0 0 0,0 0 0,0 1 0,0 0 0,1 0 0,0 1 0,0 0 0,0 0 0,13-1 0,-22 4 0,0 0 0,0 0 0,1 0 0,-1 0 0,0 0 0,0 0 0,1 0 0,-1-1 0,0 1 0,1 1 0,-1-1 0,0 0 0,0 0 0,1 0 0,-1 0 0,0 0 0,0 0 0,1 0 0,-1 0 0,0 0 0,0 0 0,0 1 0,1-1 0,-1 0 0,0 0 0,0 0 0,1 0 0,-1 1 0,0-1 0,0 0 0,0 0 0,0 0 0,0 1 0,1-1 0,-1 0 0,0 0 0,0 1 0,0-1 0,0 0 0,0 0 0,0 1 0,0-1 0,0 0 0,0 1 0,-9 11 0,-19 8 0,1-8 0,0-2 0,-1-1 0,0-1 0,0-1 0,-1-2 0,0-1 0,-34 1 0,58-5 0,0-1 0,0 1 0,0-1 0,0 0 0,0 0 0,0 0 0,0-1 0,0 0 0,1 0 0,-1 0 0,1 0 0,-7-5 0,10 6 0,0 0 0,-1 0 0,1 0 0,0 0 0,0 0 0,0 0 0,0 0 0,0 0 0,0-1 0,0 1 0,1 0 0,-1-1 0,0 1 0,1 0 0,-1-1 0,1 1 0,-1-1 0,1 1 0,0-1 0,0 1 0,-1-1 0,1 0 0,0 1 0,0-1 0,1 1 0,-1-1 0,0 1 0,0-1 0,1 1 0,-1-1 0,1 1 0,-1-1 0,1 1 0,0 0 0,0-1 0,-1 1 0,1 0 0,0 0 0,0-1 0,0 1 0,0 0 0,1 0 0,-1 0 0,0 0 0,2-1 0,12-10 0,0 1 0,1 1 0,1 0 0,-1 1 0,26-10 0,21-12 0,-93-20 0,30 47 0,0 0 0,1 0 0,-1 0 0,1 0 0,0 0 0,0 0 0,1 0 0,-1 0 0,1 0 0,0 1 0,0-1 0,0 1 0,0-1 0,1 1 0,-1 0 0,1 0 0,0 0 0,0 0 0,0 0 0,0 1 0,5-4 0,12-8 0,0 1 0,29-14 0,-37 20 0,11-5 0,83-40 0,-95 47 0,0 1 0,0 0 0,0 1 0,1 0 0,-1 1 0,1 0 0,17 0 0,-27 2 0,-1 0 0,0 0 0,1 0 0,-1 0 0,1 0 0,-1 0 0,1 0 0,-1 1 0,0-1 0,1 0 0,-1 1 0,1-1 0,-1 1 0,0 0 0,0-1 0,1 1 0,-1 0 0,0 0 0,0 0 0,0 0 0,0-1 0,0 2 0,0-1 0,0 0 0,1 2 0,-1-1 0,-1-1 0,0 1 0,0 0 0,0 0 0,0-1 0,0 1 0,-1 0 0,1 0 0,-1 0 0,1-1 0,-1 1 0,1 0 0,-1-1 0,0 1 0,0-1 0,0 1 0,-1 1 0,-4 6 0,-1 0 0,-1 0 0,1-1 0,-1 0 0,-12 9 0,5-8 0,0 0 0,-1 0 0,0-2 0,0 0 0,-1-1 0,0-1 0,0 0 0,0-1 0,0-1 0,-1-1 0,-27 1 0,43-3 0,0 0 0,0 0 0,0 0 0,0 0 0,0 0 0,1 0 0,-1-1 0,0 1 0,0-1 0,0 1 0,1-1 0,-1 0 0,0 0 0,1 0 0,-1 0 0,0 0 0,1 0 0,0 0 0,-1 0 0,1-1 0,-1 1 0,1 0 0,0-1 0,-1-1 0,1 0 0,0 1 0,1-1 0,-1 1 0,1-1 0,0 1 0,0-1 0,0 0 0,0 1 0,0-1 0,1 1 0,-1-1 0,1 1 0,0-1 0,-1 1 0,3-4 0,2-4 0,0-1 0,1 1 0,0 0 0,1 0 0,0 1 0,13-13 0,1 2 0,36-26 0,-50 41 0,-1 1 0,1 0 0,0 0 0,0 1 0,0 0 0,0 0 0,0 1 0,1 0 0,-1 0 0,15-2 0,-20 4 0,0 0 0,0 0 0,-1 0 0,1 0 0,0 1 0,0-1 0,0 0 0,-1 1 0,1-1 0,0 1 0,-1 0 0,1 0 0,0-1 0,-1 1 0,1 0 0,-1 0 0,1 1 0,-1-1 0,0 0 0,1 0 0,-1 1 0,2 2 0,-2-1 0,1 0 0,-1 0 0,0 0 0,0 0 0,0 1 0,0-1 0,0 0 0,-1 1 0,1-1 0,-1 1 0,-1 4 0,1 1 0,-1 1 0,-1 0 0,1-1 0,-2 1 0,1-1 0,-2 0 0,-6 16 0,0-10 0,0-1 0,-1 0 0,0-1 0,-1-1 0,-1 1 0,0-2 0,0 0 0,-20 12 0,-1-1 0,-1-2 0,-54 22 0,80-38 0,-22 9 0,-64 19 0,87-30 0,-1 0 0,1-1 0,-1 0 0,1 0 0,-1 0 0,1-1 0,-1-1 0,0 0 0,1 0 0,-1 0 0,1-1 0,0 0 0,-9-4 0,13 3 0,0 1 0,0-1 0,0 0 0,0 0 0,1 0 0,-1-1 0,1 1 0,0-1 0,0 0 0,1 0 0,-1 0 0,1 0 0,0 0 0,0-1 0,0 1 0,0-1 0,1 1 0,0-1 0,0 1 0,0-1 0,0 0 0,1 0 0,0-5 0,0-1 0,0 0 0,0 1 0,2-1 0,-1 1 0,1-1 0,1 1 0,-1-1 0,2 1 0,6-15 0,4 3 0,0 0 0,2 1 0,0 0 0,2 1 0,0 1 0,1 1 0,0 1 0,43-28 0,-8 10 0,1 4 0,90-39 0,-135 65 0,1 1 0,-1 1 0,0 0 0,1 0 0,-1 1 0,1 1 0,14-1 0,-22 1 0,1 2 0,-1-1 0,0 0 0,0 0 0,0 1 0,-1 0 0,1 0 0,0-1 0,0 2 0,0-1 0,0 0 0,-1 0 0,1 1 0,-1 0 0,1-1 0,-1 1 0,0 0 0,1 0 0,-1 1 0,0-1 0,0 0 0,0 1 0,-1-1 0,1 1 0,-1-1 0,1 1 0,-1 0 0,0 0 0,1 4 0,1 2 0,-1 0 0,0-1 0,-1 1 0,0 0 0,-1 0 0,1 0 0,-2 0 0,1 0 0,-1 0 0,-1 0 0,1-1 0,-7 17 0,4-13 0,-2-1 0,0 0 0,0 0 0,-1 0 0,0-1 0,-1 0 0,0 0 0,-11 10 0,-8 3 0,-1-1 0,0-2 0,-2 0 0,0-2 0,-53 22 0,77-37 0,0-1 0,-1 0 0,1-1 0,0 1 0,-1-1 0,1-1 0,-1 1 0,-7-1 0,13 0 0,0 0 0,0 0 0,-1 0 0,1 0 0,0 0 0,0 0 0,0-1 0,0 1 0,0 0 0,-1-1 0,1 1 0,0-1 0,0 1 0,0-1 0,0 0 0,0 1 0,0-1 0,0 0 0,1 1 0,-1-1 0,0 0 0,0 0 0,0 0 0,1 0 0,-1 0 0,1 0 0,-1 0 0,1 0 0,-1 0 0,1 0 0,-1 0 0,1-1 0,0 1 0,0 0 0,-1 0 0,1 0 0,0 0 0,0-1 0,0 1 0,0 0 0,1 0 0,-1 0 0,0 0 0,0-1 0,1 1 0,-1 0 0,1 0 0,-1 0 0,1 0 0,-1 0 0,1 0 0,1-1 0,2-6 0,0 0 0,1 0 0,0 0 0,1 1 0,-1 0 0,1 0 0,1 1 0,-1 0 0,11-8 0,75-45 0,-48 33 0,-15 8 0,0 1 0,1 1 0,0 2 0,1 1 0,60-16 0,-90 28 0,0 1 0,0 0 0,0-1 0,0 1 0,0 0 0,0 0 0,1 0 0,-1 0 0,0 0 0,0 0 0,0 0 0,0 1 0,0-1 0,0 0 0,0 0 0,1 1 0,-1-1 0,0 1 0,0-1 0,0 1 0,0 0 0,-1-1 0,1 1 0,0 0 0,0-1 0,1 2 0,-1 0 0,-1 0 0,1 0 0,0 0 0,0 0 0,-1 0 0,1 0 0,-1 0 0,0 0 0,0 0 0,1 0 0,-1 0 0,-1 0 0,1 3 0,-2 4 0,1 0 0,-1 0 0,-1 0 0,0-1 0,-7 15 0,-2-3 0,0 1 0,-2-2 0,-1 0 0,-22 23 0,-77 65 0,46-46 0,15-11 0,-3-3 0,-112 73 0,160-119 0,10-11 0,8-11 0,52-65 0,116-121 0,-53 65 0,-79 88 0,100-127 0,-191 213 0,-119 117 0,111-98 0,-1-2 0,-65 44 0,107-83 0,9-8 0,0 0 0,0 0 0,0 0 0,0 0 0,-1 0 0,1 0 0,0-1 0,-5 2 0,7-3 0,0 0 0,0 0 0,0-1 0,0 1 0,0 0 0,0 0 0,1-1 0,-1 1 0,0 0 0,0-1 0,0 1 0,0-1 0,0 1 0,1-1 0,-1 0 0,0 1 0,0-1 0,1 0 0,-1 1 0,0-1 0,1 0 0,-1 0 0,1 0 0,-1 0 0,1 0 0,0 1 0,-1-1 0,1 0 0,0 0 0,-1 0 0,1 0 0,0 0 0,0 0 0,0 0 0,0 0 0,0-2 0,-1-3 0,1 0 0,0 0 0,0-1 0,0 1 0,1 0 0,0 0 0,0 0 0,0-1 0,1 1 0,0 1 0,0-1 0,4-8 0,44-70 0,-25 46 0,1-3 0,-14 23 0,0 0 0,-1-1 0,-1-1 0,8-22 0,-18 42 0,1-1 0,0 0 0,-1 0 0,1 0 0,-1 0 0,0 0 0,1 0 0,-1 0 0,0-1 0,0 1 0,0 0 0,1 0 0,-1 0 0,0 0 0,0 0 0,-1 0 0,1 0 0,0 0 0,0 0 0,0 0 0,-1-1 0,1 1 0,-1 0 0,1 0 0,-1 0 0,1 1 0,-2-3 0,1 3 0,0 0 0,-1 0 0,1 0 0,-1 1 0,1-1 0,-1 0 0,1 0 0,0 1 0,-1-1 0,1 1 0,0-1 0,-1 1 0,1 0 0,0-1 0,0 1 0,0 0 0,-2 1 0,-50 45 0,-98 125 0,149-170 0,-1 1 0,1-1 0,0 1 0,0 0 0,0-1 0,1 1 0,-1 0 0,1 0 0,-1 0 0,1 0 0,-1 4 0,2-7 0,0 1 0,0-1 0,0 0 0,0 0 0,0 1 0,0-1 0,0 0 0,0 0 0,0 1 0,0-1 0,0 0 0,0 0 0,0 1 0,1-1 0,-1 0 0,0 0 0,0 0 0,0 1 0,0-1 0,0 0 0,1 0 0,-1 0 0,0 0 0,0 1 0,0-1 0,1 0 0,-1 0 0,0 0 0,0 0 0,0 0 0,1 0 0,-1 0 0,0 1 0,0-1 0,1 0 0,-1 0 0,0 0 0,0 0 0,1 0 0,-1 0 0,0 0 0,0 0 0,1 0 0,-1-1 0,25-10 0,146-111 0,14-9 0,-106 79 0,52-31 0,-130 82 0,0 1 0,1-1 0,-1 0 0,0 0 0,0 1 0,0-1 0,0 0 0,0 1 0,1 0 0,-1-1 0,0 1 0,1-1 0,-1 1 0,0 0 0,0 0 0,1 0 0,-1 0 0,0 0 0,1 0 0,-1 0 0,0 0 0,1 1 0,-1-1 0,0 0 0,1 1 0,0 0 0,-1 0 0,0 1 0,-1-1 0,1 1 0,-1-1 0,1 1 0,-1-1 0,0 0 0,0 1 0,0 0 0,1-1 0,-1 1 0,-1-1 0,1 1 0,0-1 0,0 1 0,0-1 0,-1 0 0,0 3 0,-3 9 0,0-1 0,-1 1 0,-1-1 0,-7 12 0,-60 80 0,-5-3 0,-97 96 0,71-83 0,6 3 0,97-116 0,0 0 0,0 0 0,0 0 0,0 0 0,1 0 0,-1 0 0,0 1 0,1-1 0,-1 0 0,1 0 0,-1 0 0,1 1 0,-1-1 0,1 0 0,0 1 0,0-1 0,0 0 0,-1 1 0,1-1 0,1 0 0,-1 2 0,1-2 0,-1 0 0,1-1 0,0 1 0,-1-1 0,1 1 0,0 0 0,0-1 0,-1 0 0,1 1 0,0-1 0,0 0 0,0 1 0,0-1 0,-1 0 0,1 0 0,0 0 0,0 0 0,0 1 0,0-1 0,0-1 0,0 1 0,1 0 0,7-1 0,0-1 0,1 0 0,-1 0 0,14-6 0,37-21 0,0-3 0,-2-2 0,64-50 0,80-49 0,-185 129 0,-18 16 0,-20 22 0,-180 172 0,60-65 0,104-104 0,21-22 0,0 1 0,1 1 0,0 0 0,-15 26 0,29-42 0,1-1 0,0 0 0,0 0 0,0 1 0,0-1 0,-1 0 0,1 0 0,0 1 0,0-1 0,0 0 0,0 1 0,0-1 0,0 0 0,0 0 0,0 1 0,0-1 0,0 0 0,0 1 0,0-1 0,0 0 0,0 1 0,0-1 0,0 0 0,0 0 0,0 1 0,1-1 0,-1 0 0,0 1 0,0-1 0,0 0 0,0 0 0,1 1 0,-1-1 0,0 0 0,0 0 0,1 0 0,-1 1 0,0-1 0,0 0 0,1 0 0,-1 0 0,0 0 0,0 0 0,1 1 0,-1-1 0,0 0 0,1 0 0,-1 0 0,0 0 0,0 0 0,1 0 0,-1 0 0,0 0 0,1 0 0,-1 0 0,0 0 0,1 0 0,-1 0 0,0-1 0,0 1 0,1 0 0,-1 0 0,0 0 0,1 0 0,-1-1 0,22-5 0,10-12 0,-1-1 0,0-2 0,-2-1 0,-1-2 0,28-28 0,12-10 0,-158 155 0,54-59 0,26-23 0,0-1 0,-1 0 0,0-1 0,-18 11 0,29-20 0,-1 1 0,1 0 0,-1-1 0,1 1 0,-1-1 0,0 1 0,1-1 0,-1 0 0,0 1 0,1-1 0,-1 0 0,0 1 0,0-1 0,1 0 0,-1 0 0,0 1 0,0-1 0,0 0 0,1 0 0,-1 0 0,0 0 0,0 0 0,0 0 0,1-1 0,-1 1 0,0 0 0,0 0 0,1 0 0,-1-1 0,0 1 0,0 0 0,1-1 0,-1 1 0,0-1 0,1 1 0,-1-1 0,0 1 0,1-1 0,-1 1 0,1-1 0,-1 0 0,1 1 0,-1-1 0,1 0 0,0 1 0,-1-1 0,1 0 0,0 0 0,-1 1 0,1-1 0,0 0 0,0 0 0,0 1 0,0-1 0,0 0 0,0 0 0,0 0 0,0 1 0,0-1 0,0 0 0,0 0 0,0 0 0,1 1 0,-1-2 0,2-7 0,-1 1 0,1 0 0,0 0 0,6-15 0,30-49 0,91-131 0,-11 21 0,-114 176 0,-1-1 0,0 1 0,-1-1 0,1 1 0,-1-1 0,1-8 0,-3 14 0,0 0 0,0 0 0,0 0 0,0 0 0,0 0 0,0 0 0,0 0 0,0 0 0,0 0 0,0 0 0,-1 0 0,1 0 0,0 0 0,-1 0 0,1 0 0,-1 0 0,1 0 0,-1 0 0,0-1 0,-1 2 0,1-1 0,0 0 0,0 1 0,0 0 0,0-1 0,-1 1 0,1 0 0,0 0 0,0-1 0,0 1 0,-1 0 0,1 0 0,0 1 0,0-1 0,-1 0 0,1 0 0,0 0 0,0 1 0,0-1 0,-1 1 0,0 0 0,-19 9 0,1 1 0,1 1 0,0 1 0,1 0 0,0 2 0,-26 26 0,4-4 0,-249 214 0,288-250 0,0 0 0,-1 1 0,1-1 0,0 0 0,-1 0 0,1 0 0,-1 0 0,1 0 0,-1 0 0,0 0 0,1-1 0,-1 1 0,-2 0 0,4-1 0,-1-1 0,1 1 0,0 0 0,-1 0 0,1 0 0,0-1 0,-1 1 0,1 0 0,0-1 0,0 1 0,0 0 0,-1 0 0,1-1 0,0 1 0,0-1 0,0 1 0,0 0 0,-1-1 0,1 1 0,0 0 0,0-1 0,0 1 0,0-1 0,0 1 0,0 0 0,0-1 0,0 1 0,0 0 0,0-1 0,0 1 0,0-1 0,1 1 0,-1 0 0,0-1 0,0 1 0,20-50 0,106-147 0,-31 52 0,-93 142 0,0 0 0,0-1 0,0 1 0,-1-1 0,1 0 0,-1 1 0,0-1 0,0 0 0,-1 0 0,1-7 0,-1 10 0,0 1 0,0-1 0,0 1 0,0-1 0,0 0 0,0 1 0,0-1 0,-1 1 0,1-1 0,0 1 0,0-1 0,-1 1 0,1-1 0,0 1 0,-1-1 0,1 1 0,-1-1 0,1 1 0,0-1 0,-1 1 0,1 0 0,-1-1 0,1 1 0,-1 0 0,1 0 0,-1-1 0,0 1 0,-1 0 0,0-1 0,-1 1 0,1 0 0,0 1 0,0-1 0,0 0 0,0 0 0,0 1 0,0 0 0,0-1 0,0 1 0,-3 1 0,-22 12 0,1 2 0,0 0 0,2 2 0,-31 27 0,-11 7 0,-130 78 0,171-117 0,25-12 0,0-1 0,-1 0 0,1 0 0,0 0 0,-1 0 0,1 0 0,0 0 0,0 0 0,-1 0 0,1-1 0,0 1 0,-1 0 0,1 0 0,0 0 0,0 0 0,-1 0 0,1 0 0,0 0 0,0-1 0,0 1 0,-1 0 0,1 0 0,0 0 0,0 0 0,0-1 0,-1 1 0,1 0 0,0 0 0,0-1 0,0 1 0,0 0 0,0 0 0,-1-1 0,1 1 0,0 0 0,0 0 0,0-1 0,0 1 0,0 0 0,0-1 0,0 1 0,0-1 0,1-2 0,0-1 0,0 0 0,0 0 0,0 0 0,1 1 0,0-1 0,-1 1 0,1-1 0,1 1 0,3-5 0,42-49 0,3 2 0,3 2 0,72-54 0,5-7 0,76-91 0,-191 185 0,-15 19 0,-1 1 0,0 0 0,0 0 0,0 0 0,0-1 0,0 1 0,0 0 0,0 0 0,0-1 0,0 1 0,0 0 0,0 0 0,0 0 0,0-1 0,0 1 0,0 0 0,-1 0 0,1-1 0,0 1 0,0 0 0,0 0 0,0 0 0,0 0 0,0-1 0,-1 1 0,1 0 0,0 0 0,0 0 0,0 0 0,0-1 0,-1 1 0,1 0 0,0 0 0,0 0 0,0 0 0,-1 0 0,1 0 0,0 0 0,0 0 0,0 0 0,-1 0 0,1 0 0,0 0 0,0 0 0,-1 0 0,1 0 0,-4 0 0,0 1 0,0-1 0,0 1 0,1 0 0,-1 0 0,0 1 0,1-1 0,-1 1 0,-5 4 0,-120 82 0,-207 187 0,221-176 0,73-65 0,17-14 0,0 2 0,1 0 0,-32 38 0,55-59 0,1 0 0,-1 0 0,0 0 0,1-1 0,-1 1 0,1 0 0,-1 0 0,1 0 0,-1 0 0,1 0 0,0 0 0,-1 0 0,1 0 0,0 0 0,0 0 0,0 0 0,0 0 0,0 0 0,0 2 0,0-3 0,1 1 0,-1-1 0,0 1 0,1-1 0,-1 1 0,1-1 0,-1 0 0,1 1 0,-1-1 0,1 1 0,-1-1 0,1 0 0,-1 1 0,1-1 0,-1 0 0,1 0 0,-1 0 0,1 1 0,0-1 0,-1 0 0,1 0 0,-1 0 0,2 0 0,3 0 0,-1 0 0,1 0 0,0-1 0,0 0 0,-1 0 0,10-3 0,52-25 0,-2-3 0,-1-2 0,89-66 0,49-29 0,-145 95 0,37-18 0,-129 88 0,-303 237 0,197-162 0,109-79 0,27-25 0,0-1 0,0 0 0,0 0 0,-1-1 0,0 0 0,0 0 0,-13 7 0,45-45 0,129-122 0,-66 70 0,72-54 0,-64 61 0,-92 74 0,6-5 0,0 1 0,0 0 0,0 0 0,17-7 0,-27 14 0,0 1 0,1 0 0,-1-1 0,1 1 0,-1 0 0,1 0 0,-1-1 0,1 1 0,-1 0 0,1 0 0,-1 0 0,1 0 0,-1 0 0,1-1 0,-1 1 0,1 0 0,-1 0 0,1 0 0,-1 1 0,1-1 0,-1 0 0,1 0 0,-1 0 0,1 0 0,-1 0 0,0 0 0,1 1 0,-1-1 0,1 0 0,-1 0 0,1 1 0,-1-1 0,0 0 0,1 1 0,0 0 0,-3 18 0,-18 23 0,-192 245 0,85-120 0,114-149 0,2 0 0,0 0 0,-9 21 0,20-38 0,-1 0 0,1 0 0,-1 0 0,1 0 0,0 0 0,0 0 0,-1 0 0,1 0 0,0 0 0,0 0 0,0 0 0,0 1 0,0-1 0,0 0 0,0 0 0,1 0 0,-1 0 0,0 0 0,0 0 0,1 0 0,-1 0 0,1 0 0,-1-1 0,1 1 0,-1 0 0,1 0 0,0 0 0,-1 0 0,1-1 0,0 1 0,-1 0 0,1 0 0,0-1 0,0 1 0,0-1 0,0 1 0,0-1 0,0 1 0,0-1 0,0 0 0,0 1 0,0-1 0,0 0 0,0 0 0,0 0 0,2 0 0,4 1 0,0 0 0,0-1 0,0 0 0,0 0 0,13-3 0,31-10 0,0-3 0,-2-1 0,0-3 0,81-46 0,-18 9 0,-109 56 0,-1 0 0,1 0 0,0 0 0,-1 0 0,1 0 0,0 0 0,-1 1 0,1-1 0,0 1 0,0 0 0,0 0 0,-1 0 0,1 0 0,0 0 0,3 1 0,-5 0 0,0 0 0,0-1 0,0 1 0,0 0 0,0 0 0,-1 0 0,1 0 0,0 0 0,0 0 0,-1 0 0,1 0 0,0 0 0,-1 0 0,1 0 0,-1 1 0,0-1 0,1 0 0,-1 0 0,0 1 0,0-1 0,1 0 0,-1 0 0,0 1 0,0-1 0,-1 0 0,1 0 0,0 0 0,0 1 0,-1-1 0,1 0 0,0 0 0,-1 0 0,1 1 0,-1-1 0,-1 2 0,-3 10 0,-1-1 0,0 1 0,-1-1 0,0 0 0,-1-1 0,-13 15 0,-64 62 0,52-56 0,-221 237 0,252-266 0,7-6 0,20-17 0,32-30 0,5-9 0,252-230 0,-301 280 0,-16 14 0,-21 17 0,21-20 0,0 0 0,-1 0 0,1 0 0,0 0 0,-1-1 0,1 0 0,0 1 0,-1-1 0,0 0 0,1-1 0,-1 1 0,0-1 0,1 0 0,-1 0 0,0 0 0,-6-1 0,8 0 0,0 0 0,0-1 0,0 1 0,0-1 0,0 1 0,0-1 0,0 0 0,0 0 0,1 1 0,-1-1 0,1-1 0,-1 1 0,1 0 0,0 0 0,0 0 0,0-1 0,0 1 0,0-1 0,0 1 0,1 0 0,-1-1 0,1 1 0,0-1 0,0 1 0,0-5 0,0-3 0,0 0 0,1 0 0,0 0 0,1 0 0,0 0 0,0 1 0,1-1 0,0 1 0,5-10 0,48-85 0,-34 64 0,99-152 0,-121 191 0,1 1 0,0-1 0,-1 0 0,1 0 0,-1 0 0,1 1 0,-1-1 0,0 0 0,1 0 0,-1 0 0,0 0 0,0 0 0,1 0 0,-1 0 0,0 0 0,0 0 0,0 0 0,0 0 0,0 0 0,0 0 0,-1 0 0,1 0 0,0 0 0,0 1 0,-1-1 0,1 0 0,-1-1 0,0 1 0,0 1 0,0-1 0,0 1 0,0-1 0,-1 1 0,1-1 0,0 1 0,0 0 0,-1-1 0,1 1 0,0 0 0,0 0 0,-1 0 0,1 0 0,0 0 0,0 0 0,-2 1 0,-7 1 0,1 0 0,0 0 0,0 1 0,-14 7 0,-28 20 0,1 3 0,2 2 0,-57 53 0,2-2 0,-393 280 0,372-283 0,122-83 0,1 1 0,0 0 0,0-1 0,0 1 0,0 0 0,0 0 0,0 0 0,0 0 0,0 0 0,0 0 0,0 0 0,0 0 0,0 1 0,1-1 0,-1 0 0,0 0 0,1 1 0,-1-1 0,1 0 0,0 1 0,-1-1 0,1 3 0,0-3 0,1 1 0,-1-1 0,1 0 0,0 0 0,-1 1 0,1-1 0,0 0 0,-1 0 0,1 0 0,0 0 0,0 0 0,0 0 0,0 0 0,0 0 0,0 0 0,1-1 0,-1 1 0,2 1 0,4 1 0,1 1 0,0-1 0,0-1 0,0 1 0,0-1 0,9 0 0,33 1 0,61-4 0,18 1 0,-127 0 0,0 0 0,1 0 0,-1 0 0,0 0 0,0 1 0,0-1 0,0 1 0,0 0 0,0-1 0,1 1 0,-1 0 0,-1 0 0,1 0 0,0 0 0,0 1 0,0-1 0,-1 0 0,3 3 0,-4-4 0,1 1 0,-1-1 0,0 1 0,0 0 0,0-1 0,0 1 0,1-1 0,-1 1 0,0 0 0,0-1 0,0 1 0,0-1 0,0 1 0,0 0 0,-1-1 0,1 1 0,0-1 0,0 1 0,0-1 0,0 1 0,-1 0 0,1-1 0,0 1 0,-1 0 0,-20 16 0,-1-7 0,-1-2 0,0-1 0,0 0 0,0-2 0,-32 4 0,14-2 0,-77 9 0,61-9 0,-61 16 0,79-16 0,33-7 0,0 0 0,0 1 0,0-1 0,0 2 0,1-1 0,-1 1 0,0-1 0,0 2 0,1-1 0,-1 1 0,1-1 0,0 1 0,0 1 0,-5 3 0,9-6 0,1-1 0,0 0 0,0 1 0,-1-1 0,1 0 0,0 1 0,0-1 0,0 0 0,0 1 0,-1-1 0,1 1 0,0-1 0,0 0 0,0 1 0,0-1 0,0 1 0,0-1 0,0 0 0,0 1 0,0-1 0,0 1 0,0-1 0,0 1 0,0-1 0,1 0 0,-1 1 0,0-1 0,0 0 0,0 1 0,0-1 0,1 1 0,-1-1 0,0 0 0,1 1 0,16 7 0,24-3 0,-39-5 0,284 2 0,-146-4 0,-125 4 0,-13 2 0,-24 7 0,-41 9 0,-387 80 0,395-85 0,55-15 0,0 0 0,0 0 0,-1 0 0,1 0 0,0 0 0,0-1 0,0 1 0,-1 0 0,1 0 0,0 0 0,0 0 0,0 0 0,-1 1 0,1-1 0,0 0 0,0 0 0,0 0 0,-1 0 0,1 0 0,0 0 0,0 0 0,0 0 0,0 0 0,-1 0 0,1 1 0,0-1 0,0 0 0,0 0 0,0 0 0,0 0 0,-1 0 0,1 1 0,0-1 0,0 0 0,0 0 0,0 0 0,0 1 0,0-1 0,0 0 0,0 0 0,0 0 0,0 0 0,0 1 0,0-1 0,0 0 0,0 0 0,0 1 0,0-1 0,0 0 0,0 0 0,0 0 0,0 0 0,0 1 0,0-1 0,0 0 0,0 0 0,0 1 0,17 3 0,24 0 0,274-10 0,-257 1 0,0-4 0,-1-1 0,79-27 0,-130 36 0,0-1 0,-1 0 0,1-1 0,-1 0 0,0 0 0,7-4 0,-11 6 0,-1 1 0,1 0 0,-1-1 0,0 1 0,1-1 0,-1 1 0,0 0 0,1-1 0,-1 1 0,0-1 0,0 1 0,1-1 0,-1 1 0,0-1 0,0 1 0,0-1 0,0 1 0,1-1 0,-1 0 0,0 1 0,0-1 0,0 1 0,0-1 0,0 1 0,0-1 0,-1 1 0,1-1 0,0 0 0,-1 0 0,0-1 0,0 1 0,0 0 0,-1-1 0,1 1 0,0 0 0,-1 0 0,1 0 0,-1 0 0,1 0 0,-1 0 0,1 1 0,-4-2 0,-11-4 0,0 1 0,0 1 0,0 0 0,-1 1 0,-24-1 0,-88 4 0,73 1 0,-276-14 0,303 11 0,22 2 0,0 0 0,-1-1 0,1 0 0,0 0 0,0 0 0,0-1 0,-8-3 0,15 5 0,0 0 0,0 0 0,0 0 0,0 0 0,-1-1 0,1 1 0,0 0 0,0 0 0,0 0 0,0 0 0,0 0 0,0 0 0,0 0 0,0-1 0,-1 1 0,1 0 0,0 0 0,0 0 0,0 0 0,0 0 0,0 0 0,0-1 0,0 1 0,0 0 0,0 0 0,0 0 0,0 0 0,0-1 0,0 1 0,0 0 0,0 0 0,0 0 0,0 0 0,0 0 0,0-1 0,0 1 0,0 0 0,0 0 0,0 0 0,0 0 0,0 0 0,1-1 0,-1 1 0,0 0 0,0 0 0,0 0 0,0 0 0,0 0 0,0 0 0,0 0 0,1-1 0,-1 1 0,12-8 0,14-2 0,314-63 0,-147 37 0,-281 30 0,-10 12 0,-168 32 0,223-31 0,32-5 0,-13 1 0,1 1 0,0 2 0,0 0 0,-42 18 0,65-24 0,1 0 0,-1 0 0,0 0 0,1 0 0,-1 0 0,1 1 0,-1-1 0,0 0 0,1 0 0,-1 0 0,0 0 0,1 1 0,-1-1 0,0 0 0,1 0 0,-1 1 0,0-1 0,0 0 0,1 1 0,-1-1 0,0 0 0,0 1 0,1-1 0,-1 1 0,0-1 0,0 0 0,0 1 0,0-1 0,0 0 0,0 1 0,0-1 0,0 1 0,1-1 0,-1 1 0,-1-1 0,1 0 0,0 1 0,0-1 0,0 1 0,0-1 0,0 0 0,0 1 0,0-1 0,0 0 0,-1 1 0,1-1 0,0 1 0,0-1 0,-1 0 0,1 1 0,0-1 0,0 0 0,-1 0 0,1 1 0,0-1 0,-1 0 0,1 0 0,0 1 0,-1-1 0,1 0 0,-1 0 0,39 6 0,359-3 0,-217-5 0,1-2 0,-1-8 0,218-41 0,-397 53 0,1-1 0,0 1 0,-1 0 0,1 0 0,-1-1 0,1 1 0,-1-1 0,1 1 0,0-1 0,-1 0 0,0 1 0,1-1 0,-1 0 0,3-2 0,-17-5 0,-43 0 0,-48 6 0,1 4 0,-1 4 0,1 6 0,-169 40 0,168-27 0,-124 35 0,222-58 0,0 0 0,0 1 0,0 0 0,1 0 0,-1 0 0,1 0 0,0 1 0,0 0 0,-6 6 0,11-10 0,-1 1 0,0 0 0,0 0 0,1 0 0,-1 0 0,0 0 0,1 0 0,-1 0 0,1 0 0,0 0 0,-1 0 0,1 1 0,0-1 0,-1 0 0,1 0 0,0 0 0,0 0 0,0 0 0,0 1 0,0-1 0,1 2 0,0-2 0,0 1 0,0 0 0,0-1 0,0 1 0,0-1 0,0 1 0,1-1 0,-1 0 0,1 1 0,-1-1 0,1 0 0,-1 0 0,1 0 0,0 0 0,0 0 0,-1-1 0,5 2 0,16 6 0,1-1 0,0-2 0,1 0 0,30 2 0,100 1 0,-99-7 0,599 3 0,-375-6 0,-271 2 0,2 1 0,1 0 0,-1-2 0,0 1 0,0-1 0,0 0 0,0-1 0,0-1 0,0 1 0,17-9 0,-26 11 0,-1 0 0,1 0 0,-1 0 0,1-1 0,-1 1 0,1 0 0,-1-1 0,1 1 0,-1 0 0,1-1 0,-1 1 0,0 0 0,1-1 0,-1 1 0,0-1 0,1 1 0,-1-1 0,0 1 0,0-1 0,0 1 0,1-1 0,-1 1 0,0-1 0,0 1 0,0-1 0,0 0 0,0 1 0,0-1 0,0 1 0,0-1 0,0 1 0,0-1 0,0 1 0,0-1 0,0 1 0,0-1 0,-1 0 0,-20-13 0,-32 1 0,-68 3 0,-211 10 0,247 2 0,-101 5 0,1 8 0,-213 44 0,387-57 0,-50 14 0,59-16 0,0 1 0,0-1 0,1 1 0,-1-1 0,0 1 0,1 0 0,-1 0 0,0 0 0,1 0 0,-1 0 0,1 0 0,0 0 0,-1 0 0,1 1 0,0-1 0,0 0 0,0 1 0,0-1 0,0 1 0,0-1 0,0 1 0,0 0 0,0-1 0,1 1 0,-1 0 0,0 3 0,2-4 0,-1 1 0,0-1 0,1 0 0,0 0 0,-1 0 0,1 0 0,0 1 0,-1-1 0,1 0 0,0 0 0,0 0 0,0 0 0,0-1 0,0 1 0,0 0 0,0 0 0,1-1 0,-1 1 0,0 0 0,0-1 0,0 1 0,1-1 0,-1 0 0,2 1 0,37 6 0,-36-6 0,108 7 0,173-11 0,-227 1 0,24-1 0,-1-4 0,0-3 0,119-31 0,-199 41 0,-1 1 0,0-1 0,1 0 0,-1 0 0,0 0 0,0 0 0,1 0 0,-1 0 0,0 0 0,1 0 0,-1 0 0,0 0 0,0 0 0,1 0 0,-1 0 0,0-1 0,1 1 0,-1 0 0,0 0 0,0 0 0,1 0 0,-1 0 0,0-1 0,0 1 0,1 0 0,-1 0 0,0 0 0,0-1 0,0 1 0,1 0 0,-1 0 0,0-1 0,0 1 0,0 0 0,0 0 0,0-1 0,1 1 0,-1 0 0,0 0 0,0-1 0,0 1 0,0 0 0,0-1 0,-16-3 0,-29 2 0,-104 1 0,-256 32 0,350-23 0,-480 90 0,534-98 0,-5 2 0,-1-1 0,0 1 0,1 0 0,-1 0 0,1 1 0,-1 0 0,1 0 0,0 0 0,0 1 0,-6 5 0,12-9 0,-1 0 0,1 1 0,0-1 0,0 0 0,-1 0 0,1 0 0,0 1 0,0-1 0,0 0 0,0 0 0,-1 1 0,1-1 0,0 0 0,0 1 0,0-1 0,0 0 0,0 0 0,0 1 0,0-1 0,0 0 0,0 1 0,0-1 0,0 0 0,0 0 0,0 1 0,0-1 0,0 0 0,0 1 0,0-1 0,0 0 0,0 1 0,0-1 0,0 0 0,1 0 0,-1 1 0,0-1 0,0 0 0,0 0 0,0 1 0,1-1 0,-1 0 0,0 0 0,0 0 0,1 1 0,-1-1 0,0 0 0,21 7 0,24-3 0,-45-4 0,405-2 0,-345-2 0,-1-2 0,85-22 0,-117 17 0,-27 10 0,0 1 0,0 0 0,0-1 0,0 1 0,0-1 0,0 1 0,0 0 0,0-1 0,0 1 0,0 0 0,-1-1 0,1 1 0,0 0 0,0-1 0,0 1 0,0 0 0,0-1 0,-1 1 0,1 0 0,0 0 0,0-1 0,0 1 0,-1 0 0,1 0 0,0-1 0,-1 1 0,1 0 0,0 0 0,0 0 0,-1-1 0,1 1 0,0 0 0,-1 0 0,1 0 0,0 0 0,-1 0 0,1 0 0,-1 0 0,-52-11 0,-46 8 0,1 5 0,-111 16 0,-192 47 0,387-63 0,-26 4 0,28-5 0,0 1 0,-1 0 0,1 1 0,0 0 0,-15 6 0,27-9 0,-1 0 0,1 0 0,-1 0 0,1 1 0,-1-1 0,1 0 0,-1 0 0,1 0 0,-1 0 0,1 1 0,-1-1 0,1 0 0,-1 0 0,1 1 0,-1-1 0,1 0 0,0 1 0,-1-1 0,1 1 0,0-1 0,-1 0 0,1 1 0,0-1 0,-1 1 0,1-1 0,0 1 0,0-1 0,0 1 0,0-1 0,-1 1 0,1-1 0,0 1 0,0-1 0,0 1 0,0-1 0,0 1 0,0-1 0,0 2 0,22 8 0,35-3 0,-8-5 0,0-2 0,0-2 0,0-3 0,65-14 0,-20 0 0,79-23 0,-173 42 0,1 0 0,-1 0 0,0 0 0,0 0 0,0 1 0,1-1 0,-1 0 0,0 0 0,0 0 0,0 0 0,1 0 0,-1 0 0,0 0 0,0 0 0,0 0 0,1 0 0,-1 0 0,0 0 0,0-1 0,1 1 0,-1 0 0,0 0 0,0 0 0,0 0 0,0 0 0,1 0 0,-1 0 0,0-1 0,0 1 0,0 0 0,0 0 0,1 0 0,-1 0 0,0-1 0,0 1 0,0 0 0,0 0 0,0 0 0,0 0 0,0-1 0,0 1 0,0 0 0,1 0 0,-1-1 0,0 1 0,0 0 0,0 0 0,0 0 0,0-1 0,0 1 0,0 0 0,0 0 0,-1 0 0,1-1 0,-16-2 0,-27 4 0,-13 8 0,35-8 0,0 2 0,-1 1 0,1 1 0,1 0 0,-1 2 0,1 0 0,-29 15 0,47-21 0,1-1 0,0 1 0,-1 0 0,1-1 0,0 1 0,0 0 0,0 0 0,0 0 0,-1 0 0,1 0 0,0 0 0,1 0 0,-1 0 0,0 0 0,0 0 0,0 1 0,1-1 0,-1 0 0,1 0 0,-1 1 0,1-1 0,-1 1 0,1 1 0,0-2 0,1 0 0,-1 0 0,1 0 0,0 0 0,-1 0 0,1 0 0,0 0 0,0 0 0,0 0 0,0 0 0,0-1 0,0 1 0,0 0 0,0-1 0,0 1 0,0-1 0,0 1 0,1-1 0,-1 1 0,2-1 0,10 4 0,0-2 0,1 1 0,19 0 0,-6-2 0,-1-1 0,0-2 0,0 0 0,0-2 0,0 0 0,-1-2 0,0-1 0,0-1 0,30-14 0,-46 14 0,-19 7 0,1 6 0,24 0 0,14-4 0,-1-2 0,1-1 0,55-12 0,-114 22 0,-1-2 0,0-1 0,-47 1 0,-100-8 0,74 0 0,46 1 0,20-1 0,-1 2 0,1 2 0,-75 13 0,113-15 0,0 0 0,0 0 0,0 0 0,0 0 0,0 0 0,0 0 0,0 0 0,0 0 0,0 0 0,0 1 0,1-1 0,-1 0 0,0 0 0,0 0 0,0 0 0,0 0 0,0 0 0,0 0 0,0 0 0,0 1 0,0-1 0,-1 0 0,1 0 0,0 0 0,0 0 0,0 0 0,0 0 0,0 0 0,0 0 0,0 1 0,0-1 0,0 0 0,0 0 0,0 0 0,0 0 0,0 0 0,0 0 0,0 0 0,-1 0 0,1 0 0,0 0 0,0 0 0,0 0 0,0 0 0,0 0 0,20 4 0,28-1 0,828-4 0,-959 1 0,-360-14 0,335 5 0,-200 9 0,304 0 0,1 1 0,-1-1 0,1 1 0,-1-1 0,1 1 0,-1 0 0,1 0 0,-6 3 0,9-4 0,0 1 0,0-1 0,0 0 0,-1 0 0,1 0 0,0 0 0,0 0 0,0 0 0,0 0 0,0 0 0,0 0 0,0 1 0,0-1 0,-1 0 0,1 0 0,0 0 0,0 0 0,0 0 0,0 1 0,0-1 0,0 0 0,0 0 0,0 0 0,0 0 0,0 0 0,0 1 0,0-1 0,0 0 0,0 0 0,0 0 0,0 0 0,0 0 0,0 1 0,0-1 0,0 0 0,0 0 0,0 0 0,0 0 0,1 0 0,-1 0 0,0 1 0,0-1 0,0 0 0,0 0 0,0 0 0,0 0 0,0 0 0,0 0 0,1 0 0,-1 0 0,0 0 0,0 1 0,0-1 0,0 0 0,1 0 0,21 5 0,341 0 0,-196-8 0,-69 1 0,105 4 0,-183 3 0,-20-5 0,0 0 0,0 0 0,1 0 0,-1 0 0,0 0 0,0 1 0,0-1 0,0 0 0,0 0 0,0 0 0,0 0 0,0 0 0,0 0 0,1 1 0,-1-1 0,0 0 0,0 0 0,0 0 0,0 0 0,0 0 0,0 1 0,0-1 0,0 0 0,0 0 0,0 0 0,0 0 0,0 0 0,0 1 0,0-1 0,0 0 0,-1 0 0,1 0 0,0 0 0,0 0 0,0 1 0,0-1 0,0 0 0,0 0 0,0 0 0,0 0 0,0 0 0,0 0 0,-1 0 0,1 1 0,0-1 0,0 0 0,0 0 0,0 0 0,0 0 0,-1 0 0,1 0 0,-33 10 0,-168 7 0,136-10 0,-86-2 0,83-4 0,-71 9 0,83-5 0,39-5 0,1 2 0,0 0 0,-19 4 0,28 0 0,18-1 0,18 1 0,58-3 0,0-4 0,0-4 0,141-25 0,-205 26 0,87-4 101,-74 7-834,53-9 0,-65 5-6093</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44.266"/>
    </inkml:context>
    <inkml:brush xml:id="br0">
      <inkml:brushProperty name="width" value="0.05" units="cm"/>
      <inkml:brushProperty name="height" value="0.05" units="cm"/>
      <inkml:brushProperty name="color" value="#CCFFCC"/>
    </inkml:brush>
  </inkml:definitions>
  <inkml:trace contextRef="#ctx0" brushRef="#br0">265 72 24575,'-16'0'0,"24"-1"0,37-8 0,-45 9 0,0 0 0,0-1 0,0 1 0,-1-1 0,1 1 0,0 0 0,0-1 0,0 1 0,-1-1 0,1 1 0,0 0 0,0-1 0,-1 1 0,1 0 0,0-1 0,-1 1 0,1 0 0,0 0 0,-1-1 0,1 1 0,-1 0 0,1 0 0,0-1 0,-1 1 0,1 0 0,-1 0 0,1 0 0,0 0 0,-1 0 0,1 0 0,-1 0 0,1 0 0,-1 0 0,1 0 0,-1 0 0,1 0 0,0 0 0,-1 0 0,-23-4 0,-208 1 0,204-2 0,42-3 0,48-4 0,-56 11 0,59-9 0,75-1 0,-400 12-1365,228-1-5461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48.934"/>
    </inkml:context>
    <inkml:brush xml:id="br0">
      <inkml:brushProperty name="width" value="0.05" units="cm"/>
      <inkml:brushProperty name="height" value="0.05" units="cm"/>
      <inkml:brushProperty name="color" value="#CCFFCC"/>
    </inkml:brush>
  </inkml:definitions>
  <inkml:trace contextRef="#ctx0" brushRef="#br0">805 11 24575,'1'-1'0,"-1"1"0,0 0 0,1 0 0,-1 0 0,1 0 0,-1 0 0,1 0 0,-1 0 0,1 0 0,-1 0 0,0 0 0,1 0 0,-1 0 0,1 0 0,-1 0 0,1 0 0,-1 0 0,1 0 0,-1 1 0,0-1 0,1 0 0,-1 0 0,1 1 0,-1-1 0,0 0 0,1 0 0,-1 1 0,0-1 0,1 0 0,-1 1 0,0-1 0,0 1 0,1-1 0,-1 1 0,-11 11 0,-28 8 0,-24-3 0,0-3 0,-1-3 0,-128 6 0,365-19 0,-269-8 0,-125-18 0,214 25 0,8 1 0,17-1 0,30 1 0,71 1 0,198 4 0,-272 6 0,-32 1 0,-14-10 0,1 1 0,0 0 0,-1 0 0,1 0 0,-1-1 0,1 1 0,-1 0 0,1-1 0,-1 1 0,1 0 0,-1-1 0,0 1 0,1-1 0,-1 1 0,0-1 0,1 1 0,-1-1 0,0 1 0,0-1 0,0 0 0,1 0 0,-1 1 0,-2-1 0,-19 6 0,0-1 0,-1-1 0,0-1 0,0 0 0,0-2 0,0-1 0,-30-4 0,-5 2 0,-185 1 0,240 1 0,1 0 0,-1 0 0,0 0 0,0 0 0,1 1 0,-1-1 0,0 1 0,0 0 0,1 0 0,-1 0 0,1 0 0,-1 1 0,-3 2 0,6-4 0,-1 0 0,1 0 0,0 1 0,0-1 0,0 0 0,-1 1 0,1-1 0,0 0 0,0 1 0,0-1 0,0 0 0,-1 1 0,1-1 0,0 0 0,0 1 0,0-1 0,0 0 0,0 1 0,0-1 0,0 0 0,0 1 0,0-1 0,0 1 0,0-1 0,0 0 0,0 1 0,1-1 0,-1 0 0,0 1 0,0-1 0,0 0 0,0 1 0,1-1 0,-1 1 0,23 12 0,4-6 0,-1-1 0,1-2 0,30 2 0,42 8 0,-80-9 0,-6-2 0,1 1 0,-1-2 0,0 0 0,1 0 0,0-1 0,-1-1 0,21-2 0,-34 2 0,0 0 0,0 0 0,0 0 0,0 0 0,0 0 0,-1 0 0,1 0 0,0 0 0,0-1 0,0 1 0,0 0 0,0 0 0,0 0 0,0 0 0,0 0 0,-1 0 0,1 0 0,0 0 0,0 0 0,0-1 0,0 1 0,0 0 0,0 0 0,0 0 0,0 0 0,0 0 0,0 0 0,0-1 0,0 1 0,0 0 0,0 0 0,0 0 0,0 0 0,0 0 0,0 0 0,0-1 0,0 1 0,0 0 0,0 0 0,0 0 0,0 0 0,0 0 0,0 0 0,0-1 0,0 1 0,0 0 0,1 0 0,-1 0 0,0 0 0,0 0 0,0 0 0,0 0 0,0 0 0,0 0 0,0 0 0,0-1 0,1 1 0,-1 0 0,0 0 0,0 0 0,0 0 0,0 0 0,0 0 0,-19-9 0,-25-4 0,-41-7 0,-2 3 0,0 4 0,-107-2 0,158 11 0,30 0 0,25-1 0,93-5 0,196 9 0,-143 3 0,184-2 0,-422 1 0,-27 0 0,-145-17 0,196 9 0,-1 2 0,1 3 0,-1 1 0,-50 7 0,98-6 0,0 0 0,1 1 0,-1-1 0,0 0 0,0 1 0,0-1 0,1 1 0,-1 0 0,0 0 0,0 0 0,1 0 0,-1 0 0,1 0 0,-3 2 0,4-3 0,-1 1 0,1 0 0,0-1 0,-1 1 0,1-1 0,0 1 0,0 0 0,-1-1 0,1 1 0,0 0 0,0-1 0,0 1 0,0 0 0,0-1 0,0 1 0,0 0 0,0-1 0,0 1 0,0 0 0,1-1 0,-1 1 0,0 0 0,0-1 0,1 1 0,-1-1 0,1 2 0,1 1 0,0-1 0,0 1 0,1 0 0,-1-1 0,1 0 0,0 0 0,0 0 0,-1 0 0,1 0 0,1 0 0,-1-1 0,0 1 0,0-1 0,4 1 0,24 4 0,1-1 0,0-1 0,44-1 0,41 4 0,-65-1 0,0-2 0,97-6 0,-148 2 0,0 0 0,0 0 0,0 0 0,0 0 0,0 0 0,0 0 0,0 0 0,1-1 0,-1 1 0,0 0 0,0-1 0,0 1 0,-1-1 0,1 1 0,0-1 0,0 1 0,0-1 0,0 1 0,1-2 0,-11-9 0,-34-6 0,-14 8 0,0 3 0,-1 3 0,-99 6 0,37 0 0,-216-3 0,297-6 0,27-3 0,12 8 0,0 0 0,0 1 0,1-1 0,-1 0 0,0 0 0,1 1 0,-1-1 0,0 0 0,1 1 0,-1-1 0,1 1 0,-1-1 0,1 0 0,-1 1 0,1-1 0,0 1 0,-1-1 0,1 1 0,0 0 0,-1-1 0,1 1 0,0 0 0,1-1 0,11-4 0,1 1 0,-1 0 0,1 1 0,0 1 0,0 0 0,0 0 0,22 2 0,17-3 0,321-36 0,-243 31-1365,-99 4-5461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58.757"/>
    </inkml:context>
    <inkml:brush xml:id="br0">
      <inkml:brushProperty name="width" value="0.05" units="cm"/>
      <inkml:brushProperty name="height" value="0.05" units="cm"/>
      <inkml:brushProperty name="color" value="#CCFFCC"/>
    </inkml:brush>
  </inkml:definitions>
  <inkml:trace contextRef="#ctx0" brushRef="#br0">1405 172 24575,'0'-2'0,"0"0"0,-1 0 0,1 0 0,-1 0 0,1 0 0,-1 0 0,0 1 0,0-1 0,0 0 0,0 0 0,0 1 0,0-1 0,-1 1 0,1-1 0,0 1 0,-1-1 0,1 1 0,-1 0 0,1 0 0,-1 0 0,0 0 0,0 0 0,1 0 0,-1 0 0,0 0 0,0 1 0,0-1 0,0 1 0,-4-1 0,-7-2 0,-1 1 0,0 1 0,-16 0 0,20 0 0,-235 3 0,289-2 0,-1-1 0,1-1 0,-1-3 0,77-19 0,-109 19 0,-10 1 0,-22-1 0,-34 2 0,-275 4 0,330-1 0,0 0 0,0 0 0,0 0 0,0-1 0,0 1 0,0 0 0,0 0 0,0 0 0,0 0 0,0 0 0,0 0 0,0 0 0,0 0 0,0 0 0,0-1 0,0 1 0,0 0 0,0 0 0,0 0 0,0 0 0,0 0 0,0 0 0,-1 0 0,1 0 0,0 0 0,0 0 0,0 0 0,0 0 0,0-1 0,22-4 0,32-5 0,2 5 0,86-12 0,-122 9 0,-28 0 0,-34-3 0,-218 7 0,253 4 0,274 0 0,-350-2 0,48-1 0,0 2 0,0 2 0,-1 1 0,1 1 0,-47 12 0,82-15 0,-1 0 0,1 0 0,-1 0 0,1 0 0,-1 0 0,1 0 0,-1 0 0,1 0 0,-1 1 0,1-1 0,0 0 0,-1 0 0,1 1 0,-1-1 0,1 0 0,-1 0 0,1 1 0,0-1 0,-1 0 0,1 1 0,0-1 0,-1 1 0,1-1 0,0 0 0,0 1 0,-1-1 0,1 1 0,0-1 0,0 1 0,0-1 0,-1 1 0,14 8 0,25 1 0,51-3 0,154-7 0,-104-2 0,-41 2 0,-135 0 0,27 0 0,39 0 0,22 1 0,-33 1 0,-1-1 0,1-1 0,0-1 0,0 0 0,24-6 0,-42 7 0,0 0 0,0 0 0,-1 0 0,1 0 0,0 0 0,0 0 0,0 0 0,-1 0 0,1 0 0,0-1 0,0 1 0,0 0 0,-1 0 0,1 0 0,0 0 0,0 0 0,0 0 0,0-1 0,0 1 0,0 0 0,-1 0 0,1 0 0,0-1 0,0 1 0,0 0 0,0 0 0,0 0 0,0-1 0,0 1 0,0 0 0,0 0 0,0 0 0,0-1 0,0 1 0,0 0 0,0 0 0,0 0 0,0-1 0,0 1 0,0 0 0,0 0 0,0 0 0,0-1 0,0 1 0,0 0 0,1 0 0,-1 0 0,0 0 0,0-1 0,0 1 0,0 0 0,0 0 0,1 0 0,-1 0 0,0 0 0,0-1 0,0 1 0,-21-5 0,-75-3 0,-165 7 0,110 4 0,111-1 0,-67 12 0,90-11 0,156 3 0,83-30 0,-272 32 0,-232 48 0,210-37 0,-58 18 0,128-36 0,1-1 0,-1 0 0,0 1 0,0 0 0,1-1 0,-1 1 0,0 0 0,1 0 0,-1 0 0,1 0 0,-1 0 0,1 0 0,-1 1 0,1-1 0,0 0 0,0 1 0,-1-1 0,0 3 0,2-3 0,0 0 0,1 0 0,-1 0 0,1-1 0,-1 1 0,0 0 0,1 0 0,0-1 0,-1 1 0,1 0 0,-1-1 0,1 1 0,0 0 0,0-1 0,-1 1 0,1-1 0,0 0 0,0 1 0,-1-1 0,1 1 0,0-1 0,0 0 0,0 0 0,0 0 0,1 1 0,11 2 0,1 0 0,-1-1 0,21 1 0,52 1 0,-1-3 0,1-5 0,107-18 0,-193 23 0,1-1 0,0 0 0,0 0 0,-1 0 0,1 0 0,0 0 0,-1 0 0,1 0 0,0 0 0,0-1 0,-1 1 0,1 0 0,0 0 0,-1-1 0,1 1 0,0 0 0,-1-1 0,1 1 0,-1 0 0,1-1 0,0 1 0,-1-1 0,1 1 0,-1-1 0,1 1 0,-1-1 0,0 0 0,1 1 0,-1-1 0,1 0 0,-22-8 0,-40 0 0,-48 9 0,-194 24 0,278-21 0,-204 32 0,227-35 0,0 0 0,0 1 0,0-1 0,1 0 0,-1 1 0,0 0 0,0-1 0,1 1 0,-1 0 0,1 0 0,-1 0 0,0 0 0,-1 2 0,3-2 0,0-1 0,0 0 0,0 1 0,0-1 0,0 1 0,0-1 0,0 1 0,1-1 0,-1 0 0,0 1 0,0-1 0,1 1 0,-1-1 0,0 0 0,1 1 0,-1-1 0,0 0 0,1 1 0,-1-1 0,0 0 0,1 0 0,-1 1 0,1-1 0,-1 0 0,0 0 0,1 0 0,-1 0 0,1 0 0,-1 1 0,1-1 0,-1 0 0,1 0 0,57 10 0,27-6 0,0-5 0,0-3 0,0-4 0,167-37 0,-213 37 0,41-2 0,-127 11 0,-38-2 0,-1 5 0,1 3 0,-107 22 0,188-28 0,1 0 0,0 0 0,-1 0 0,1 0 0,0 1 0,-1-1 0,1 1 0,0 0 0,0 0 0,0 0 0,0 1 0,-2 2 0,4-5 0,1 1 0,0-1 0,-1 1 0,1-1 0,0 0 0,0 1 0,0-1 0,0 1 0,-1-1 0,1 1 0,0-1 0,0 1 0,0-1 0,0 1 0,0-1 0,0 1 0,0-1 0,0 0 0,0 1 0,0-1 0,0 1 0,1-1 0,-1 1 0,0-1 0,0 1 0,0-1 0,0 0 0,1 1 0,-1-1 0,0 1 0,1-1 0,-1 1 0,2 0 0,0 1 0,0-1 0,0 0 0,0 0 0,0 0 0,1 0 0,-1 0 0,0 0 0,1 0 0,3 0 0,38 5 0,0-1 0,0-3 0,84-5 0,-29-1 0,26 4 0,-75 0 0,-39 0 0,-16 0 0,-93 4 0,0 4 0,1 4 0,0 4 0,-165 51 0,259-66 0,-1 0 0,1 0 0,0 0 0,0 0 0,0 1 0,0 0 0,1-1 0,-1 1 0,-3 3 0,6-5 0,0 0 0,0 0 0,-1 1 0,1-1 0,0 0 0,0 0 0,0 0 0,0 1 0,0-1 0,0 0 0,0 0 0,-1 1 0,1-1 0,0 0 0,0 0 0,0 1 0,0-1 0,0 0 0,0 0 0,0 1 0,0-1 0,0 0 0,1 0 0,-1 1 0,0-1 0,0 0 0,0 0 0,0 0 0,0 1 0,0-1 0,0 0 0,0 0 0,1 0 0,-1 1 0,0-1 0,0 0 0,0 0 0,1 1 0,19 5 0,30-1 0,1-2 0,-1-3 0,1-1 0,-1-3 0,90-18 0,42-26 0,-161 36 0,-21 12 0,0-1 0,0 1 0,-1 0 0,1-1 0,0 1 0,0 0 0,0-1 0,-1 1 0,1 0 0,0-1 0,-1 1 0,1 0 0,0-1 0,-1 1 0,1 0 0,0 0 0,-1-1 0,1 1 0,0 0 0,-1 0 0,1 0 0,-1 0 0,1 0 0,0-1 0,-1 1 0,1 0 0,-1 0 0,1 0 0,0 0 0,-1 0 0,-48-2 0,-4 8 0,0 2 0,1 3 0,0 3 0,-63 24 0,111-37 0,1 0 0,-1 1 0,1 0 0,-1 0 0,1 0 0,0 0 0,0 0 0,0 1 0,0-1 0,0 1 0,1 0 0,-5 5 0,6-7 0,1-1 0,0 1 0,0 0 0,0-1 0,-1 1 0,1-1 0,0 1 0,0-1 0,0 1 0,0-1 0,0 1 0,0 0 0,0-1 0,0 1 0,0-1 0,0 1 0,1-1 0,-1 1 0,0-1 0,0 1 0,0 0 0,1-1 0,-1 1 0,0-1 0,0 1 0,1-1 0,-1 0 0,1 1 0,0 0 0,1 0 0,0 1 0,0-1 0,1 0 0,-1 0 0,1 0 0,-1 0 0,0 0 0,1-1 0,-1 1 0,1-1 0,2 0 0,285 3 0,-244-5 0,-97 6 0,0 2 0,0 3 0,-67 19 0,55-10 0,-103 43 0,164-61 0,1 0 0,0 1 0,-1-1 0,1 1 0,0 0 0,-1-1 0,1 1 0,0 0 0,0 0 0,-1 0 0,1 0 0,0 0 0,0 0 0,0 0 0,0 0 0,0 0 0,1 0 0,-1 1 0,-1 0 0,3-1 0,-1 0 0,0-1 0,0 1 0,1 0 0,-1 0 0,0-1 0,1 1 0,-1-1 0,1 1 0,-1 0 0,1-1 0,-1 1 0,1-1 0,-1 1 0,1-1 0,0 0 0,-1 1 0,1-1 0,0 0 0,-1 1 0,1-1 0,0 0 0,0 0 0,-1 1 0,2-1 0,59 11 0,-23-10 0,0-2 0,-1-1 0,1-2 0,0-2 0,-1-1 0,0-2 0,-1-1 0,69-31 0,-104 41 0,0 0 0,0 0 0,0 0 0,0-1 0,0 1 0,0 0 0,0-1 0,0 1 0,-1 0 0,1-1 0,0 1 0,0-1 0,-1 1 0,1-1 0,0 0 0,-1 1 0,1-1 0,0 0 0,-1 0 0,1 1 0,-1-1 0,1 0 0,-1 0 0,0 0 0,1 0 0,-1 1 0,0-1 0,1 0 0,-1-1 0,-1 1 0,0 0 0,0 0 0,0 0 0,0 0 0,0 0 0,0 0 0,0 0 0,-1 0 0,1 1 0,0-1 0,0 1 0,-1-1 0,1 1 0,-1-1 0,1 1 0,-2-1 0,-62-9 0,-28 6 0,-103 8 0,162 4 0,29-3 0,21 1 0,1-4 0,1-1 0,-1-1 0,1 0 0,-1-2 0,0 0 0,1 0 0,31-10 0,116-50 0,-135 49 0,-26 11 0,47-24 0,-50 26 0,-1 0 0,0-1 0,1 1 0,-1 0 0,0 0 0,1 0 0,-1-1 0,0 1 0,0 0 0,1 0 0,-1-1 0,0 1 0,0 0 0,0-1 0,1 1 0,-1 0 0,0-1 0,0 1 0,0 0 0,0-1 0,0 1 0,0 0 0,0-1 0,0 1 0,0 0 0,0-1 0,0 1 0,0-1 0,0 1 0,0 0 0,0-1 0,0 1 0,0 0 0,0-1 0,0 1 0,0 0 0,-1-1 0,1 1 0,0 0 0,0-1 0,0 1 0,-1 0 0,1 0 0,0-1 0,0 1 0,-1 0 0,1 0 0,0-1 0,-1 1 0,1 0 0,0 0 0,-1 0 0,1 0 0,0 0 0,-1-1 0,1 1 0,0 0 0,-1 0 0,1 0 0,0 0 0,-1 0 0,1 0 0,0 0 0,-1 0 0,0 0 0,-27-4 0,28 4 0,-52-3 0,-1 3 0,-74 10 0,-107 26 0,138-19 0,-428 60 0,519-76 0,-2 0 0,0 0 0,-1 1 0,1-1 0,1 2 0,-11 3 0,15-1 0,12-2 0,13-2 0,74-15 0,171-48 0,-161 34 0,-29 4 0,-51 15 0,0 1 0,40-7 0,-101 18 0,3-1 0,-1 0 0,1 3 0,0 0 0,0 2 0,-32 12 0,61-18 0,1-1 0,-1 1 0,1 0 0,-1-1 0,1 1 0,-1 0 0,1 0 0,0 0 0,-1 0 0,1 0 0,0 0 0,0 0 0,0 0 0,0 1 0,0-1 0,0 0 0,0 1 0,0-1 0,0 2 0,1-2 0,0 0 0,0-1 0,0 1 0,1 0 0,-1 0 0,0 0 0,1-1 0,-1 1 0,1 0 0,-1-1 0,0 1 0,1 0 0,0-1 0,-1 1 0,1 0 0,-1-1 0,1 1 0,0-1 0,-1 1 0,1-1 0,0 0 0,-1 1 0,1-1 0,0 1 0,1-1 0,6 3 0,0 0 0,0-1 0,0 0 0,1 0 0,12 1 0,229-3 0,-182-1 0,-151 5 0,0 4 0,-83 20 0,8-2 0,115-20 0,1 2 0,-76 24 0,116-31 0,1-1 0,-1 1 0,1-1 0,-1 1 0,1-1 0,0 1 0,-1 0 0,1-1 0,0 1 0,0 0 0,-1 0 0,1 0 0,0 0 0,0 0 0,0 1 0,-1 0 0,2-1 0,0-1 0,1 1 0,-1-1 0,0 1 0,0-1 0,0 0 0,1 1 0,-1-1 0,0 1 0,0-1 0,1 1 0,-1-1 0,0 0 0,1 1 0,-1-1 0,1 0 0,-1 1 0,1-1 0,-1 0 0,0 0 0,1 1 0,-1-1 0,1 0 0,-1 0 0,1 0 0,-1 0 0,1 0 0,-1 1 0,2-1 0,51 6 0,-18-9 0,0-2 0,-1-1 0,40-13 0,-3 1 0,37-9 0,55-12 0,-179 42 0,-25 1 0,-1 3 0,-45 13 0,63-13 0,19-6 0,0 0 0,0 0 0,0 0 0,1 1 0,-1-1 0,1 1 0,-1 0 0,1 1 0,0-1 0,0 1 0,-4 3 0,7-5 0,1-1 0,0 0 0,0 0 0,0 0 0,0 1 0,0-1 0,0 0 0,-1 0 0,1 1 0,0-1 0,0 0 0,0 0 0,0 1 0,0-1 0,0 0 0,0 1 0,0-1 0,0 0 0,0 0 0,0 1 0,0-1 0,0 0 0,0 0 0,1 1 0,-1-1 0,0 0 0,0 0 0,0 1 0,0-1 0,0 0 0,1 0 0,-1 1 0,0-1 0,0 0 0,0 0 0,1 0 0,-1 0 0,0 1 0,0-1 0,1 0 0,15 7 0,17-1 0,-11-4 0,0-2 0,-1 0 0,1-1 0,0-1 0,0-1 0,-1-1 0,0-1 0,38-14 0,-52 12 0,-19 3 0,-23 1 0,2 3 0,0 2 0,1 1 0,-54 12 0,105-13 0,-1-1 0,35-2 0,-11-10 0,-30 5 0,-32 4 0,-20 6 0,0 2 0,1 1 0,-66 22 0,9-2 0,69-22 0,20-5 0,0 2 0,0-1 0,0 1 0,0 0 0,-9 4 0,56-2 0,65-7 0,197-34 0,-72 28 0,-812 9 0,574 0 0,-41-2 0,46 2 0,1 0 0,0 0 0,-1-1 0,1 1 0,0-1 0,-1 1 0,1-1 0,0 0 0,0 0 0,0 0 0,0 0 0,0-1 0,0 1 0,0 0 0,0-1 0,-2-1 0,4 2 0,0 1 0,0 0 0,-1-1 0,1 1 0,0 0 0,0-1 0,0 1 0,0 0 0,0-1 0,0 1 0,0 0 0,0-1 0,0 1 0,0-1 0,0 1 0,0 0 0,0-1 0,0 1 0,0 0 0,0-1 0,0 1 0,0 0 0,0-1 0,0 1 0,1 0 0,-1-1 0,0 1 0,0 0 0,0-1 0,1 1 0,-1 0 0,0-1 0,0 1 0,1 0 0,-1 0 0,1-1 0,17-7 0,21 1 0,-39 7 0,306-40 0,-252 33 0,88 1 0,32-4 0,162-25 0,-583 36-1365,222-1-5461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1:04.232"/>
    </inkml:context>
    <inkml:brush xml:id="br0">
      <inkml:brushProperty name="width" value="0.05" units="cm"/>
      <inkml:brushProperty name="height" value="0.05" units="cm"/>
      <inkml:brushProperty name="color" value="#CCFFCC"/>
    </inkml:brush>
  </inkml:definitions>
  <inkml:trace contextRef="#ctx0" brushRef="#br0">202 142 24575,'427'0'0,"-422"0"0,-1 0 0,1 1 0,-1-1 0,1 1 0,-1 0 0,0 0 0,1 1 0,-1-1 0,6 4 0,-10-5 0,0 0 0,1 0 0,-1 0 0,0 1 0,1-1 0,-1 0 0,0 0 0,1 1 0,-1-1 0,0 0 0,0 0 0,1 1 0,-1-1 0,0 0 0,0 0 0,0 1 0,0-1 0,1 0 0,-1 1 0,0-1 0,0 0 0,0 1 0,0-1 0,0 0 0,0 1 0,0-1 0,0 1 0,0-1 0,0 0 0,0 1 0,0-1 0,0 0 0,0 1 0,0-1 0,0 0 0,0 1 0,0-1 0,-1 1 0,-1 0 0,1 1 0,-1-1 0,0 0 0,0 0 0,0 0 0,0 0 0,0 0 0,0 0 0,0 0 0,0 0 0,-3 0 0,-44 10 0,-95 8 0,105-16 0,0 1 0,1 2 0,0 2 0,-38 13 0,76-21 0,0 0 0,0 0 0,0 0 0,0 0 0,0 0 0,0 0 0,1 0 0,-1 0 0,0 0 0,0 0 0,0 0 0,0 0 0,0 0 0,0 0 0,0 0 0,0 0 0,0 0 0,0 1 0,1-1 0,-1 0 0,0 0 0,0 0 0,0 0 0,0 0 0,0 0 0,0 0 0,0 0 0,0 0 0,0 0 0,0 0 0,0 0 0,0 1 0,0-1 0,0 0 0,0 0 0,0 0 0,0 0 0,0 0 0,0 0 0,0 0 0,0 0 0,0 0 0,0 1 0,0-1 0,0 0 0,0 0 0,0 0 0,0 0 0,0 0 0,0 0 0,0 0 0,0 0 0,0 0 0,0 0 0,0 1 0,0-1 0,0 0 0,0 0 0,16 3 0,21 1 0,36-7 0,1-3 0,106-23 0,-174 28 0,88-10 0,-444 14 0,174-5 0,166 2 0,3 0 0,-1 0 0,1 0 0,0-1 0,0 1 0,-8-3 0,13-1 0,11-1 0,12 0 0,50-2 0,136 7 0,-146 3 0,0-3 0,0-3 0,65-10 0,-120 11 0,-12 0 0,-28-2 0,-20-3 0,57 5 0,0 0 0,0 1 0,0-1 0,0 1 0,1 0 0,-1 0 0,0 0 0,0 0 0,1 1 0,5-1 0,-6 0 0,137-19 0,-139 20 0,0 0 0,0 0 0,1-1 0,-1 1 0,0 0 0,0 0 0,0-1 0,0 1 0,0 0 0,0-1 0,0 1 0,0-1 0,0 0 0,0 1 0,0-1 0,0 0 0,0 1 0,-1-1 0,1 0 0,1-1 0,-17-8 0,-37 0 0,46 9 0,0 0 0,0 0 0,0-1 0,1 0 0,-1 0 0,-9-5 0,15 7 0,-1 0 0,0-1 0,1 1 0,-1-1 0,1 1 0,-1 0 0,1-1 0,-1 1 0,1-1 0,0 1 0,-1-1 0,1 1 0,-1-1 0,1 1 0,0-1 0,0 0 0,-1 1 0,1-1 0,0 1 0,0-1 0,0 0 0,-1 1 0,1-1 0,0 0 0,0 1 0,0-2 0,1 1 0,0-1 0,0 1 0,0-1 0,0 1 0,0 0 0,0-1 0,0 1 0,0 0 0,0 0 0,1 0 0,-1 0 0,0 0 0,1 0 0,-1 0 0,1 1 0,1-2 0,8-2 0,1-1 0,-1 2 0,1-1 0,22-2 0,14-4 0,-41 4 0,2 0 0,-7 13 0,-3-5 0,0-1 0,0 1 0,0 0 0,0 0 0,0-1 0,0 1 0,0 0 0,-1-1 0,1 1 0,-1-1 0,1 0 0,-1 1 0,1-1 0,-1 0 0,0 0 0,0 0 0,1 0 0,-1 0 0,-3 0 0,-45 15 0,27-9 0,1 0 0,-34 13 0,54-19 0,-1 0 0,1 0 0,-1 0 0,1 0 0,0 1 0,-1-1 0,1 1 0,0 0 0,0 0 0,0 0 0,1 0 0,-1 0 0,0 0 0,1 0 0,-1 0 0,-1 4 0,3-5 0,0 0 0,1 0 0,-1 0 0,0 0 0,0 0 0,1 0 0,-1 0 0,0 0 0,1 0 0,-1 0 0,1-1 0,-1 1 0,1 0 0,0 0 0,-1 0 0,1-1 0,0 1 0,0 0 0,-1-1 0,1 1 0,0-1 0,0 1 0,0-1 0,0 1 0,0-1 0,0 1 0,0-1 0,0 0 0,0 0 0,0 1 0,0-1 0,0 0 0,0 0 0,0 0 0,1 0 0,46 4 0,-44-3 0,19-1 0,6 1 0,-54 6 0,-148 13 0,85-11 0,-202 0 0,222-10 0,491 1 0,-529 19 0,16-12 0,-214 16 0,951-24 0,-1389 1 0,828-1 0,10 0 0,154 17 0,-132-7 0,-98-8 0,-24-1 0,-267-1 0,403 1-1365,-104 0-5461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1:07.595"/>
    </inkml:context>
    <inkml:brush xml:id="br0">
      <inkml:brushProperty name="width" value="0.05" units="cm"/>
      <inkml:brushProperty name="height" value="0.05" units="cm"/>
      <inkml:brushProperty name="color" value="#CCFFCC"/>
    </inkml:brush>
  </inkml:definitions>
  <inkml:trace contextRef="#ctx0" brushRef="#br0">1 52 24575,'0'-2'0,"1"0"0,-1 0 0,1 0 0,0 1 0,-1-1 0,1 0 0,0 0 0,0 1 0,0-1 0,1 1 0,-1-1 0,0 1 0,0-1 0,1 1 0,-1 0 0,1-1 0,0 1 0,-1 0 0,1 0 0,0 0 0,-1 0 0,1 1 0,0-1 0,0 0 0,0 1 0,0-1 0,2 1 0,55-11 0,-58 11 0,78-4 0,129 8 0,-109 7 0,-51-5 0,52 1 0,104-8-1365,-175 1-5461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1:26.056"/>
    </inkml:context>
    <inkml:brush xml:id="br0">
      <inkml:brushProperty name="width" value="0.05" units="cm"/>
      <inkml:brushProperty name="height" value="0.05" units="cm"/>
      <inkml:brushProperty name="color" value="#CCFFCC"/>
    </inkml:brush>
  </inkml:definitions>
  <inkml:trace contextRef="#ctx0" brushRef="#br0">1 0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6:01.409"/>
    </inkml:context>
    <inkml:brush xml:id="br0">
      <inkml:brushProperty name="width" value="0.05" units="cm"/>
      <inkml:brushProperty name="height" value="0.05" units="cm"/>
      <inkml:brushProperty name="color" value="#FFFFFF"/>
    </inkml:brush>
  </inkml:definitions>
  <inkml:trace contextRef="#ctx0" brushRef="#br0">956 240 24575,'-10'0'0,"1"2"0,0-1 0,0 1 0,0 1 0,1-1 0,-1 2 0,-15 7 0,-54 34 0,74-43 0,-5 4 0,0 0 0,0-1 0,-1 0 0,-16 5 0,25-9 0,0-1 0,-1 1 0,1-1 0,0 1 0,-1-1 0,1 0 0,0 0 0,-1 0 0,1 0 0,0 0 0,0 0 0,-1 0 0,1 0 0,0 0 0,-1-1 0,1 1 0,0 0 0,0-1 0,-1 1 0,1-1 0,0 0 0,0 1 0,0-1 0,0 0 0,0 0 0,0 1 0,0-1 0,0 0 0,0 0 0,0 0 0,0 0 0,0 0 0,1-1 0,-1 1 0,1 0 0,-1 0 0,1 0 0,-1-1 0,1 1 0,-1 0 0,1 0 0,0-1 0,0 1 0,0 0 0,0-1 0,0 1 0,0-3 0,0-4 0,1-1 0,1 1 0,-1-1 0,1 1 0,1 0 0,-1 0 0,1 0 0,1 0 0,7-13 0,9-26 0,-19 46 0,-1 1 0,0 0 0,0 0 0,0 0 0,1-1 0,-1 1 0,0 0 0,0 0 0,0 0 0,0-1 0,0 1 0,1 0 0,-1 0 0,0-1 0,0 1 0,0 0 0,0 0 0,0-1 0,0 1 0,0 0 0,0-1 0,0 1 0,0 0 0,0 0 0,0-1 0,0 1 0,0 0 0,0 0 0,0-1 0,0 1 0,-1 0 0,1 0 0,0-1 0,0 1 0,0 0 0,0 0 0,0-1 0,-1 1 0,1 0 0,0 0 0,0 0 0,0-1 0,-1 1 0,1 0 0,-1 0 0,-12 8 0,13-7 0,-1 0 0,0 0 0,0 0 0,0 0 0,0 0 0,0-1 0,0 1 0,-1 0 0,1 0 0,0-1 0,0 1 0,-1-1 0,1 1 0,0-1 0,0 0 0,-1 1 0,1-1 0,0 0 0,-1 0 0,1 0 0,0 0 0,-1 0 0,1 0 0,-3-1 0,2-1 0,0-1 0,1 0 0,-1 0 0,1 0 0,0 0 0,0 0 0,0 0 0,0 0 0,0 0 0,1 0 0,-1 0 0,1 0 0,0-1 0,0 1 0,0 0 0,0 0 0,1 0 0,-1 0 0,1-1 0,0 1 0,0 0 0,0 0 0,2-4 0,2-4 0,-1 1 0,1 0 0,1 0 0,-1 0 0,11-12 0,-14 19 0,0 1 0,0 0 0,0 0 0,0 0 0,0 0 0,1 0 0,-1 0 0,1 0 0,-1 1 0,1-1 0,-1 1 0,1 0 0,0 0 0,0 0 0,2-1 0,-3 3 0,-1-1 0,1 0 0,-1 0 0,0 1 0,1-1 0,-1 1 0,0 0 0,1-1 0,-1 1 0,0 0 0,0-1 0,0 1 0,0 0 0,0 0 0,0 0 0,0 0 0,0 0 0,0 0 0,0 1 0,0-1 0,-1 0 0,1 0 0,0 1 0,-1-1 0,1 0 0,-1 1 0,0-1 0,1 0 0,-1 1 0,0-1 0,0 1 0,0-1 0,0 3 0,2 10 0,0 0 0,-1 1 0,0-1 0,-2 0 0,-2 22 0,2-30 0,0 0 0,0 1 0,-1-1 0,0 0 0,0 0 0,0-1 0,-1 1 0,0 0 0,0-1 0,0 1 0,-1-1 0,0 0 0,0 0 0,-9 8 0,12-12 0,0 0 0,-1 0 0,1 0 0,0-1 0,-1 1 0,1 0 0,-1 0 0,1-1 0,-1 1 0,1-1 0,-1 0 0,1 1 0,-1-1 0,0 0 0,1 0 0,-1 0 0,0 0 0,1 0 0,-1 0 0,1 0 0,-1-1 0,0 1 0,1-1 0,-1 1 0,1-1 0,-1 1 0,1-1 0,0 0 0,-1 0 0,1 0 0,0 0 0,-1 0 0,1 0 0,0 0 0,0 0 0,0 0 0,0-1 0,0 1 0,0 0 0,0-1 0,0 1 0,0-3 0,0 2 0,0 0 0,0 0 0,0 0 0,1 1 0,-1-1 0,0 0 0,1 0 0,0 0 0,0 0 0,-1 0 0,1 0 0,0 0 0,1 0 0,-1 0 0,0 0 0,0 0 0,1 0 0,-1 0 0,1 0 0,0 1 0,0-1 0,-1 0 0,1 0 0,0 1 0,0-1 0,1 0 0,-1 1 0,0-1 0,0 1 0,1 0 0,-1-1 0,1 1 0,0 0 0,-1 0 0,1 0 0,2-2 0,-2 2 0,0 0 0,0 1 0,1-1 0,-1 0 0,0 0 0,0 1 0,0-1 0,1 1 0,-1 0 0,0 0 0,1 0 0,-1 0 0,0 0 0,1 0 0,-1 1 0,0-1 0,0 1 0,0 0 0,1-1 0,-1 1 0,0 0 0,0 0 0,0 0 0,0 1 0,0-1 0,0 0 0,-1 1 0,1-1 0,0 1 0,-1 0 0,1-1 0,-1 1 0,0 0 0,1 0 0,-1 0 0,0 0 0,0 0 0,0 0 0,0 0 0,-1 1 0,2 3 0,-1-4 0,-1 1 0,1 0 0,-1 1 0,1-1 0,-1 0 0,0 0 0,0 0 0,0 0 0,-1 0 0,1 0 0,-1 0 0,1 0 0,-1 0 0,0 0 0,0 0 0,-1-1 0,1 1 0,0 0 0,-1 0 0,0-1 0,0 1 0,1-1 0,-1 0 0,-1 0 0,1 1 0,0-1 0,-1 0 0,1-1 0,-1 1 0,1 0 0,-6 2 0,6-3 0,-1 0 0,0 0 0,1 0 0,-1-1 0,1 1 0,-1-1 0,0 1 0,0-1 0,1 0 0,-1 0 0,0 0 0,0 0 0,1 0 0,-1-1 0,0 1 0,1-1 0,-1 0 0,1 0 0,-1 0 0,1 0 0,-1 0 0,1 0 0,-1-1 0,1 1 0,0-1 0,0 0 0,0 0 0,0 0 0,0 0 0,0 0 0,0 0 0,1 0 0,-1 0 0,1-1 0,0 1 0,0-1 0,-1 1 0,1-1 0,1 1 0,-1-1 0,0 0 0,0-2 0,0 0 0,0-1 0,0 1 0,1-1 0,-1 1 0,1-1 0,0 1 0,1-1 0,-1 1 0,1-1 0,0 1 0,1 0 0,-1-1 0,1 1 0,0 0 0,0 0 0,1 0 0,-1 0 0,1 1 0,0-1 0,0 0 0,5-3 0,-5 5 0,1 0 0,-1 0 0,1 0 0,0 0 0,0 1 0,0 0 0,0 0 0,0 0 0,1 0 0,-1 1 0,1-1 0,-1 1 0,1 0 0,-1 0 0,1 1 0,5 0 0,-7 0 0,-1 0 0,1 1 0,-1 0 0,1-1 0,-1 1 0,1 0 0,-1 0 0,1 1 0,-1-1 0,0 0 0,0 1 0,0-1 0,1 1 0,-2 0 0,1 0 0,0 0 0,0 0 0,0 0 0,-1 0 0,1 0 0,-1 0 0,0 1 0,0-1 0,0 1 0,0-1 0,0 1 0,0-1 0,0 6 0,1-1 0,-1 1 0,-1-1 0,1 1 0,-1-1 0,0 1 0,-1-1 0,1 1 0,-2-1 0,1 1 0,-4 10 0,3-14 0,1 1 0,-1-1 0,0 1 0,0-1 0,-1 0 0,1 0 0,-1 0 0,0 0 0,0 0 0,0-1 0,-1 1 0,1-1 0,-1 0 0,0 0 0,0 0 0,0 0 0,-5 2 0,8-4 0,0-1 0,0 1 0,0-1 0,0 1 0,0-1 0,0 0 0,0 1 0,0-1 0,0 0 0,0 0 0,0 1 0,0-1 0,0 0 0,0 0 0,0 0 0,0 0 0,0 0 0,0 0 0,0-1 0,0 1 0,0 0 0,0-1 0,0 1 0,0 0 0,0-1 0,1 1 0,-1-1 0,0 1 0,0-1 0,0 0 0,0 1 0,1-1 0,-1 0 0,0 1 0,1-1 0,-1 0 0,0 0 0,1 0 0,-1 0 0,1 0 0,-1 0 0,1 0 0,0 0 0,-1 0 0,1 0 0,0-1 0,-1-2 0,1 1 0,0-1 0,0 0 0,0 0 0,0 1 0,1-1 0,-1 0 0,1 1 0,0-1 0,0 1 0,3-7 0,-2 6 0,1-1 0,0 1 0,1 0 0,-1 0 0,1 0 0,0 0 0,0 1 0,0 0 0,0-1 0,0 2 0,1-1 0,0 0 0,-1 1 0,1 0 0,0 0 0,0 0 0,6-1 0,-9 3 0,1-1 0,0 0 0,0 1 0,0-1 0,0 1 0,-1 0 0,1 0 0,0 0 0,0 1 0,0-1 0,0 1 0,-1-1 0,1 1 0,0 0 0,0 0 0,-1 0 0,1 0 0,-1 1 0,1-1 0,-1 1 0,1-1 0,-1 1 0,0 0 0,0 0 0,0 0 0,0 0 0,0 0 0,0 1 0,-1-1 0,1 1 0,-1-1 0,2 4 0,0 1 0,-1 1 0,0 0 0,0 0 0,0 0 0,-1 0 0,0 0 0,-1 0 0,0 0 0,0 0 0,-1 0 0,0 0 0,0 0 0,-1 0 0,-3 11 0,3-13 0,0 0 0,-1 0 0,0 0 0,0 0 0,0-1 0,0 1 0,-1-1 0,0 0 0,0 0 0,-1-1 0,1 1 0,-1-1 0,0 0 0,0 0 0,-1 0 0,1-1 0,-1 0 0,-8 4 0,13-6 0,0-1 0,-1 0 0,1 1 0,0-1 0,0 1 0,0-1 0,0 0 0,0 0 0,-1 0 0,1 0 0,0 0 0,0 0 0,0 0 0,0 0 0,-1 0 0,1 0 0,0-1 0,0 1 0,0 0 0,0-1 0,0 1 0,0-1 0,0 0 0,0 1 0,0-1 0,0 0 0,0 1 0,0-1 0,0 0 0,0 0 0,0 0 0,1 0 0,-1 0 0,0 0 0,1 0 0,-1 0 0,1 0 0,-1 0 0,1 0 0,-1 0 0,1 0 0,0 0 0,0-1 0,0 1 0,-1 0 0,1 0 0,0 0 0,0 0 0,1-2 0,-2-4 0,1 1 0,1 0 0,-1-1 0,1 1 0,0-1 0,1 1 0,3-13 0,-1 13 0,-1 0 0,1 1 0,0-1 0,1 0 0,0 1 0,-1 0 0,1 0 0,1 1 0,-1-1 0,1 1 0,0 0 0,0 1 0,0-1 0,0 1 0,1 1 0,-1-1 0,1 1 0,0 0 0,-1 0 0,1 1 0,0 0 0,0 0 0,0 1 0,0 0 0,0 0 0,0 0 0,0 1 0,11 3 0,-16-4 0,1 1 0,-1-1 0,0 1 0,0 0 0,0 0 0,0 0 0,0 0 0,0 1 0,0-1 0,0 1 0,-1-1 0,1 1 0,-1-1 0,1 1 0,-1 0 0,1 0 0,-1 0 0,0-1 0,0 1 0,0 1 0,2 3 0,-3-3 0,1 0 0,-1 1 0,0-1 0,0 1 0,0-1 0,0 1 0,0-1 0,-1 1 0,0-1 0,0 0 0,0 1 0,0-1 0,-2 4 0,0 0 0,0 0 0,-1 0 0,0-1 0,-1 1 0,0-1 0,0 0 0,0 0 0,0 0 0,-1-1 0,0 0 0,0 0 0,-8 4 0,-1-1 0,-1-1 0,0-1 0,0 0 0,0-1 0,-1-1 0,0 0 0,0-1 0,0-1 0,0-1 0,-27-1 0,41-1 0,0 0 0,1 0 0,-1 0 0,0 0 0,0-1 0,0 1 0,1-1 0,-1 0 0,1 0 0,-1 0 0,1 0 0,0 0 0,0 0 0,0-1 0,0 1 0,0-1 0,1 1 0,-1-1 0,1 0 0,-1 1 0,1-1 0,0 0 0,0 0 0,-1-6 0,0 3 0,1 0 0,0 0 0,0 0 0,0 0 0,1 0 0,0 0 0,0-1 0,1-5 0,-6 22 0,-1 0 0,0-1 0,0 0 0,-1 0 0,0-1 0,0 1 0,-1-1 0,-11 8 0,16-13 0,-1-1 0,1 1 0,0-1 0,-1 0 0,0-1 0,1 1 0,-1 0 0,0-1 0,0 0 0,0 0 0,-6 1 0,8-2 0,0 0 0,0 0 0,-1-1 0,1 1 0,0-1 0,0 1 0,0-1 0,0 0 0,0 1 0,0-1 0,0 0 0,0 0 0,1 0 0,-1-1 0,0 1 0,0 0 0,1-1 0,-1 1 0,1-1 0,-1 0 0,1 1 0,-2-5 0,2 5 0,0 0 0,0-1 0,0 1 0,0-1 0,0 1 0,0-1 0,1 1 0,-1-1 0,1 0 0,-1 1 0,1-1 0,0 0 0,-1 1 0,1-1 0,0 0 0,0 0 0,0 1 0,0-1 0,1 0 0,-1 1 0,0-1 0,1 0 0,0-2 0,1 2 0,0-1 0,-1 1 0,1 0 0,0 0 0,0 0 0,0 0 0,0 0 0,1 1 0,-1-1 0,0 0 0,1 1 0,-1 0 0,4-1 0,5-3 0,1 1 0,-1 1 0,1 0 0,0 1 0,18-1 0,-20 2 0,-1 1 0,1-1 0,-1 2 0,1 0 0,-1 0 0,1 0 0,-1 1 0,11 4 0,-44-7 0,-23-9 0,16-1 0,1-2 0,-42-24 0,71 37 0,1 0 0,-1 0 0,1 0 0,-1 0 0,0 0 0,1-1 0,-1 1 0,1 0 0,-1 0 0,1-1 0,-1 1 0,1 0 0,-1-1 0,1 1 0,-1-1 0,1 1 0,0-1 0,-1 1 0,1-1 0,0 1 0,-1-1 0,1 1 0,0-1 0,-1 1 0,1-1 0,0 1 0,0-1 0,0 1 0,0-1 0,0 0 0,0 1 0,-1-1 0,1 1 0,0-1 0,1 0 0,-1 1 0,0-1 0,0 1 0,0-2 0,26-8 0,43 6 0,-58 5 0,0-1 0,1 2 0,-1 0 0,0 0 0,0 1 0,17 6 0,-28-9 0,1 0 0,-1 0 0,0 1 0,1-1 0,-1 0 0,0 0 0,0 0 0,1 0 0,-1 0 0,0 0 0,1 0 0,-1 1 0,0-1 0,0 0 0,1 0 0,-1 0 0,0 1 0,0-1 0,1 0 0,-1 0 0,0 1 0,0-1 0,0 0 0,0 0 0,1 1 0,-1-1 0,0 0 0,0 1 0,0-1 0,0 0 0,0 0 0,0 1 0,0-1 0,0 0 0,0 1 0,0-1 0,0 0 0,0 1 0,0-1 0,0 0 0,0 1 0,0-1 0,0 0 0,0 0 0,0 1 0,-1-1 0,-17 8 0,-25-2 0,-38-18 0,74 11 0,0-1 0,0 0 0,1-1 0,-1 1 0,0-1 0,1 0 0,0-1 0,-12-8 0,18 12 0,0 0 0,-1-1 0,1 1 0,0 0 0,0 0 0,-1 0 0,1 0 0,0-1 0,0 1 0,0 0 0,0 0 0,-1-1 0,1 1 0,0 0 0,0 0 0,0-1 0,0 1 0,0 0 0,0 0 0,0-1 0,0 1 0,0 0 0,0 0 0,0-1 0,0 1 0,0 0 0,0-1 0,0 1 0,0 0 0,0 0 0,0-1 0,0 1 0,0 0 0,0 0 0,0-1 0,0 1 0,1 0 0,-1 0 0,0-1 0,0 1 0,0 0 0,0 0 0,1 0 0,-1-1 0,0 1 0,1 0 0,18-7 0,22 2 0,197 6 0,-220-5 0,-24-2 0,-29-2 0,-104 0 0,138 8 0,0 0 0,0 0 0,0 0 0,0 0 0,-1-1 0,1 1 0,0 0 0,0-1 0,0 1 0,0 0 0,0-1 0,0 0 0,0 1 0,1-1 0,-1 1 0,0-1 0,0 0 0,0 0 0,1 1 0,-1-1 0,0-1 0,0 1 0,1 0 0,0 1 0,0-1 0,0 0 0,0 0 0,0 0 0,0 1 0,1-1 0,-1 0 0,0 0 0,0 1 0,0-1 0,1 0 0,-1 1 0,0-1 0,1 0 0,-1 1 0,1-1 0,-1 0 0,1 1 0,0-2 0,3-1 0,-1 0 0,1-1 0,0 2 0,0-1 0,0 0 0,0 1 0,0 0 0,6-3 0,-2 2 0,1 1 0,-1 0 0,1 0 0,0 1 0,-1 0 0,1 1 0,0 0 0,15 2 0,-21-2 0,0 0 0,-1 1 0,1 0 0,-1 0 0,1-1 0,-1 2 0,1-1 0,-1 0 0,1 0 0,-1 1 0,0-1 0,0 1 0,0 0 0,0-1 0,0 1 0,0 0 0,0 0 0,-1 1 0,1-1 0,-1 0 0,1 0 0,-1 1 0,0-1 0,0 1 0,0-1 0,0 1 0,-1-1 0,1 1 0,-1 0 0,1-1 0,-1 1 0,0 5 0,0 0 0,-1 1 0,0-1 0,0 0 0,-1 1 0,0-1 0,0 0 0,-1 0 0,0 0 0,0 0 0,-1-1 0,0 1 0,0-1 0,-1 0 0,0 0 0,0-1 0,-1 1 0,-6 5 0,-12 10 0,-2-2 0,0 0 0,-34 18 0,-26 20 0,85-57 0,1-1 0,-1 0 0,0 1 0,0-1 0,1 1 0,-1-1 0,0 1 0,0 0 0,1-1 0,-1 1 0,1-1 0,-1 1 0,1 0 0,-1 0 0,1-1 0,-1 1 0,1 0 0,-1 0 0,1 0 0,0-1 0,-1 1 0,1 0 0,0 0 0,0 0 0,0 0 0,0 0 0,0 0 0,0-1 0,0 1 0,0 0 0,0 1 0,2 0 0,-1-1 0,0 0 0,1 0 0,-1-1 0,1 1 0,-1 0 0,1 0 0,-1-1 0,1 1 0,-1-1 0,1 1 0,0-1 0,-1 1 0,4-1 0,70 1 0,-72-1 0,46-6 0,0-1 0,86-26 0,-184 53 0,1 1 0,1 3 0,-61 40 0,103-60 0,-1 0 0,1 0 0,0 1 0,0 0 0,0 0 0,-4 6 0,8-10 0,0-1 0,1 1 0,-1 0 0,1 0 0,-1 0 0,1 0 0,0 0 0,-1 0 0,1 0 0,0 0 0,0 0 0,-1 0 0,1 0 0,0 0 0,0 0 0,0 0 0,0 0 0,0 0 0,1 0 0,-1 1 0,1-1 0,0 0 0,-1 0 0,1 0 0,0 0 0,0 0 0,0 0 0,0 0 0,0 0 0,1-1 0,-1 1 0,0 0 0,0-1 0,0 1 0,1-1 0,-1 1 0,0-1 0,0 1 0,1-1 0,2 0 0,8 2 0,0-1 0,0-1 0,0 0 0,0-1 0,0 0 0,0-1 0,0 0 0,0-1 0,0-1 0,-1 0 0,13-5 0,5-4 0,-1-1 0,0-1 0,27-21 0,-55 36 0,0 0 0,0 0 0,0 0 0,1 0 0,-1 0 0,0 0 0,0 0 0,0 0 0,0-1 0,0 1 0,1 0 0,-1 0 0,0 0 0,0 0 0,0 0 0,0 0 0,0 0 0,0-1 0,1 1 0,-1 0 0,0 0 0,0 0 0,0 0 0,0 0 0,0-1 0,0 1 0,0 0 0,0 0 0,0 0 0,0-1 0,0 1 0,0 0 0,0 0 0,0 0 0,0 0 0,0-1 0,0 1 0,0 0 0,0 0 0,0 0 0,0 0 0,0-1 0,0 1 0,0 0 0,0 0 0,-1 0 0,1 0 0,0 0 0,0-1 0,0 1 0,0 0 0,0 0 0,-1 0 0,-13-4 0,-17 2 0,5 1 0,1 2 0,-1 1 0,1 1 0,-1 1 0,1 2 0,-32 10 0,10-5 0,47-11 0,-1 0 0,1 1 0,0-1 0,-1 0 0,1 0 0,-1 0 0,1 0 0,-1 0 0,1 0 0,0-1 0,-1 1 0,1 0 0,-1 0 0,1 0 0,-1 0 0,1 0 0,0-1 0,-1 1 0,1 0 0,0 0 0,-1 0 0,1-1 0,0 1 0,-1 0 0,1-1 0,0 1 0,-1 0 0,1-1 0,0 1 0,0 0 0,0-1 0,-1 0 0,1 0 0,1-1 0,-1 1 0,1-1 0,-1 0 0,1 1 0,0-1 0,-1 1 0,1 0 0,0-1 0,0 1 0,0 0 0,0-1 0,0 1 0,2-2 0,55-49 0,-44 41 0,-1 0 0,-1 0 0,0-1 0,17-23 0,-28 34 0,0 0 0,0 0 0,0 0 0,0 0 0,-1 0 0,1-1 0,0 1 0,0 0 0,-1 0 0,1-1 0,-1 1 0,1 0 0,-1-1 0,0 1 0,0 0 0,1-1 0,-1 1 0,0-1 0,0 1 0,0-1 0,0 1 0,-1 0 0,1-1 0,0 1 0,-1 0 0,1-1 0,-1 1 0,1 0 0,-1-1 0,1 1 0,-1 0 0,0 0 0,0 0 0,0-1 0,1 1 0,-1 0 0,0 0 0,0 0 0,-1 1 0,1-1 0,0 0 0,0 0 0,0 0 0,-2 0 0,-7-3 0,0 1 0,0 0 0,0 1 0,0 0 0,-13-1 0,-9-3 0,31 6 0,1 0 0,-1 0 0,1 0 0,0 0 0,-1 0 0,1 0 0,-1 0 0,1-1 0,0 1 0,-1 0 0,1 0 0,0 0 0,-1-1 0,1 1 0,-1 0 0,1 0 0,0-1 0,0 1 0,-1 0 0,1-1 0,0 1 0,-1 0 0,1-1 0,0 1 0,0 0 0,0-1 0,-1 1 0,1 0 0,0-1 0,0 1 0,0-1 0,0 1 0,0-1 0,0 1 0,0 0 0,0-1 0,0 1 0,0-1 0,0 0 0,15-14 0,31-12 0,-42 24 0,13-5 0,46-23 0,-59 30 0,1-1 0,0 0 0,0 1 0,0 0 0,0 0 0,0 1 0,0-1 0,0 1 0,0 0 0,10 1 0,-14 0 0,0-1 0,1 0 0,-1 1 0,1-1 0,-1 0 0,0 1 0,1 0 0,-1-1 0,0 1 0,0 0 0,1 0 0,-1-1 0,0 1 0,0 0 0,0 0 0,0 0 0,0 1 0,0-1 0,-1 0 0,1 0 0,0 0 0,0 1 0,-1-1 0,1 0 0,-1 1 0,1-1 0,-1 0 0,0 1 0,1-1 0,-1 1 0,0-1 0,0 0 0,0 1 0,0-1 0,0 1 0,0-1 0,-1 1 0,1-1 0,0 0 0,-1 1 0,1-1 0,-1 0 0,1 1 0,-1-1 0,0 0 0,0 0 0,1 1 0,-3 0 0,-2 7 0,0-1 0,-1 1 0,0-1 0,0-1 0,-11 10 0,-3 2 0,-1-1 0,0 0 0,-2-2 0,0-1 0,0-1 0,-31 13 0,0-3 0,27-10 0,-2-1 0,0-2 0,-1-1 0,0-1 0,0-1 0,-37 4 0,64-12 0,1 1 0,-1-1 0,1 0 0,-1-1 0,1 1 0,-1 0 0,1-1 0,-1 1 0,1-1 0,0 0 0,-1 0 0,1 0 0,0 0 0,-1 0 0,1 0 0,0-1 0,0 1 0,0-1 0,0 1 0,0-1 0,1 0 0,-1 0 0,0 0 0,1 0 0,-2-2 0,0-2 0,1 0 0,-1-1 0,1 1 0,1 0 0,-1-1 0,-1-10 0,3 17 0,0 5 0,0 0 0,0 0 0,-1 0 0,1-1 0,-1 1 0,-1 0 0,1 0 0,-1-1 0,1 1 0,-1-1 0,-1 1 0,-3 5 0,0-1 0,0 0 0,0-1 0,0 0 0,-15 14 0,14-20 0,14-14 0,15-17 0,169-142 0,-63 60 0,-97 91 0,-31 20 0,0 0 0,0-1 0,1 1 0,-1 0 0,0 0 0,0 0 0,0 0 0,0 0 0,1 0 0,-1 0 0,0 0 0,0 0 0,0 0 0,1 0 0,-1 0 0,0 0 0,0 0 0,1 0 0,-1 0 0,0 0 0,0 0 0,0 0 0,1 0 0,-1 0 0,0 0 0,0 0 0,0 0 0,0 0 0,1 1 0,-1-1 0,0 0 0,0 0 0,0 0 0,0 0 0,1 0 0,-1 1 0,0-1 0,0 0 0,0 0 0,0 0 0,0 0 0,0 1 0,0-1 0,0 0 0,-8 20 0,-16 10 0,-2 0 0,-1-2 0,-1-1 0,-1-1 0,-39 26 0,48-36 0,-6-1 0,26-15 0,0-1 0,-1 1 0,1-1 0,0 1 0,0 0 0,0-1 0,0 1 0,0-1 0,0 1 0,0-1 0,0 1 0,0-1 0,0 1 0,0-1 0,0 1 0,0-1 0,0 1 0,0 0 0,0-1 0,0 1 0,1-1 0,-1 1 0,0-1 0,0 1 0,1 0 0,-1-1 0,0 1 0,1 0 0,-1-1 0,0 1 0,1-1 0,36-48 0,-6 18 0,2 1 0,62-43 0,-95 72 0,1 0 0,0 1 0,0-1 0,0 0 0,-1 1 0,1-1 0,0 1 0,0-1 0,0 1 0,0 0 0,0-1 0,0 1 0,0 0 0,0 0 0,0 0 0,0-1 0,0 1 0,0 0 0,0 0 0,0 0 0,0 1 0,0-1 0,0 0 0,1 1 0,-1-1 0,-1 1 0,1 0 0,-1 0 0,1 0 0,-1-1 0,1 1 0,-1 0 0,1 0 0,-1 0 0,0 0 0,1 0 0,-1 0 0,0 0 0,0 0 0,0 0 0,0 0 0,0 0 0,0 0 0,0 1 0,-1 6 0,0-1 0,0 1 0,-1-1 0,0 0 0,-4 8 0,-12 23 0,11-27 0,1 1 0,0 0 0,1 0 0,1 1 0,-5 18 0,8-28 0,1 0 0,0 0 0,0 0 0,0 0 0,0 1 0,0-1 0,0 0 0,1 0 0,0 0 0,0 0 0,-1 0 0,2-1 0,-1 1 0,0 0 0,0 0 0,1-1 0,0 1 0,-1 0 0,1-1 0,0 0 0,0 1 0,1-1 0,-1 0 0,0 0 0,1 0 0,-1-1 0,1 1 0,4 2 0,2 1 0,0 0 0,-1 0 0,0 1 0,7 7 0,-14-13 0,-1 1 0,1-1 0,-1 0 0,1 1 0,-1-1 0,0 1 0,1-1 0,-1 1 0,1-1 0,-1 1 0,0-1 0,0 1 0,1-1 0,-1 1 0,0 0 0,0-1 0,0 1 0,1-1 0,-1 1 0,0 0 0,0-1 0,0 1 0,0-1 0,0 1 0,0 0 0,-1-1 0,1 1 0,0-1 0,0 1 0,0 0 0,-2 0 0,0 0 0,1 0 0,-1 0 0,0 0 0,1 0 0,-1-1 0,0 1 0,0 0 0,0-1 0,0 0 0,0 1 0,0-1 0,0 0 0,1 0 0,-5 0 0,-24-5 0,19 3 0,1 0 0,-1 1 0,-21 0 0,30 1 0,1 0 0,0 0 0,0 0 0,-1 0 0,1 0 0,0 0 0,0 1 0,-1-1 0,1 0 0,0 1 0,0-1 0,0 1 0,0 0 0,-1-1 0,1 1 0,0 0 0,0-1 0,0 1 0,0 0 0,1 0 0,-1 0 0,0 0 0,0 0 0,0 0 0,1 0 0,-1 0 0,1 0 0,-1 1 0,1-1 0,-1 0 0,1 0 0,-1 0 0,1 1 0,0-1 0,0 0 0,0 0 0,0 1 0,0-1 0,0 2 0,1 0 0,0 1 0,0-1 0,0 1 0,1-1 0,0 0 0,-1 0 0,1 0 0,0 0 0,0 0 0,1 0 0,-1 0 0,1 0 0,-1-1 0,1 0 0,0 1 0,0-1 0,0 0 0,0 0 0,0-1 0,1 1 0,-1-1 0,0 1 0,6 0 0,0 1 0,-1 0 0,1 0 0,0-1 0,0-1 0,0 0 0,0 0 0,0 0 0,14-2 0,-22 1 0,0 0 0,1 0 0,-1 0 0,0 0 0,0 0 0,1 0 0,-1-1 0,0 1 0,0 0 0,1-1 0,-1 1 0,0-1 0,0 1 0,0-1 0,0 1 0,1-1 0,-1 0 0,0 0 0,0 1 0,-1-1 0,1 0 0,0 0 0,0 0 0,0 0 0,-1 0 0,1 0 0,0-1 0,-1 1 0,1 0 0,-1 0 0,1 0 0,-1-1 0,0 1 0,1 0 0,-1 0 0,0-1 0,0 1 0,0 0 0,0 0 0,0-1 0,0 1 0,0 0 0,-1 0 0,1-1 0,-1 0 0,-1-3 0,0 0 0,0 0 0,-1 0 0,0 0 0,0 1 0,0-1 0,-1 1 0,0 0 0,-5-5 0,-7-7 0,1-2 0,0 0 0,1 0 0,1-1 0,-14-29 0,17 32 0,9 14 0,0-1 0,-1 1 0,0-1 0,0 1 0,0 0 0,0 0 0,0 0 0,0 0 0,0 0 0,-1 0 0,1 0 0,-1 1 0,1-1 0,-1 1 0,0 0 0,1 0 0,-1 0 0,0 0 0,0 0 0,0 0 0,0 1 0,0 0 0,0-1 0,1 1 0,-1 0 0,0 0 0,0 1 0,0-1 0,0 1 0,0-1 0,0 1 0,0 0 0,0 0 0,1 0 0,-1 1 0,0-1 0,1 1 0,-4 2 0,-10 6 0,1 0 0,1 2 0,0-1 0,-23 26 0,24-18 0,30-28 0,30-26 0,-3 0 0,1 1 0,2 3 0,1 2 0,54-23 0,-77 37 0,-22 12 0,1 0 0,-1 0 0,1 1 0,0 0 0,-1 0 0,1 0 0,0 0 0,0 0 0,1 1 0,-1 0 0,0 0 0,7-1 0,-11 2 0,1 1 0,-1-1 0,0 0 0,0 1 0,1-1 0,-1 1 0,0-1 0,0 0 0,0 1 0,0-1 0,0 1 0,0-1 0,0 1 0,0-1 0,0 0 0,0 1 0,0-1 0,0 1 0,0-1 0,0 1 0,0-1 0,0 0 0,0 1 0,-1-1 0,1 1 0,0-1 0,0 0 0,0 1 0,-1-1 0,1 0 0,0 1 0,0-1 0,-1 0 0,1 1 0,0-1 0,-1 0 0,1 0 0,-1 1 0,1-1 0,-1 0 0,-14 17 0,-46 27 0,7-6 0,55-38 0,-1 0 0,0 0 0,0 0 0,0 0 0,0 0 0,0 0 0,0 0 0,0 0 0,0 0 0,0 0 0,0 0 0,0 0 0,0 0 0,1 0 0,-1 0 0,0 0 0,0 1 0,0-1 0,0 0 0,0 0 0,0 0 0,0 0 0,0 0 0,0 0 0,0 0 0,0 0 0,0 0 0,0 0 0,0 0 0,0 0 0,0 0 0,0 0 0,0 0 0,1 0 0,-1 0 0,0 1 0,0-1 0,0 0 0,0 0 0,0 0 0,0 0 0,0 0 0,0 0 0,0 0 0,0 0 0,0 0 0,0 0 0,0 0 0,0 0 0,0 1 0,0-1 0,-1 0 0,1 0 0,0 0 0,0 0 0,0 0 0,13-3 0,16-5 0,30-21 0,104-68 0,-10 5 0,-152 91 0,1-1 0,0 1 0,0 0 0,0 0 0,0 1 0,0-1 0,1 0 0,-1 1 0,0-1 0,0 1 0,0 0 0,0 0 0,1 0 0,-1 0 0,0 0 0,0 0 0,4 1 0,-5 0 0,0-1 0,1 1 0,-1 0 0,0 0 0,0 0 0,0-1 0,0 1 0,0 0 0,-1 0 0,1 1 0,0-1 0,0 0 0,-1 0 0,1 0 0,0 0 0,-1 1 0,1-1 0,-1 0 0,0 0 0,1 1 0,-1 1 0,1 3 0,-1-1 0,0 1 0,0-1 0,-1 1 0,0-1 0,0 1 0,0-1 0,0 1 0,-1-1 0,0 0 0,0 0 0,-5 9 0,-83 112 0,64-93 0,10-19 0,16-14 0,0 0 0,0 0 0,-1 0 0,1 0 0,0 0 0,-1 0 0,1 0 0,0-1 0,0 1 0,-1 0 0,1 0 0,0 0 0,0 0 0,-1 0 0,1 0 0,0 0 0,0-1 0,-1 1 0,1 0 0,0 0 0,0 0 0,-1-1 0,1 1 0,0 0 0,0 0 0,0 0 0,0-1 0,-1 1 0,1 0 0,0 0 0,0-1 0,0 1 0,0 0 0,0-1 0,0 1 0,-1-3 0,1 1 0,0-1 0,0 0 0,0 1 0,0-1 0,0 0 0,1 1 0,-1-1 0,1 0 0,0 1 0,-1-1 0,3-3 0,2-5 0,1-1 0,1 1 0,-1-1 0,2 2 0,0-1 0,0 1 0,1 0 0,0 1 0,0 0 0,21-14 0,-29 22 0,0 0 0,0 1 0,0-1 0,0 1 0,0-1 0,0 1 0,0-1 0,0 1 0,0 0 0,0 0 0,1-1 0,-1 1 0,0 0 0,0 0 0,0 0 0,0 0 0,0 0 0,0 0 0,0 1 0,1-1 0,-1 0 0,0 1 0,0-1 0,0 0 0,0 1 0,0-1 0,0 1 0,0 0 0,0-1 0,-1 1 0,1 0 0,0-1 0,0 1 0,0 0 0,-1 0 0,1 0 0,0 0 0,-1 0 0,1 0 0,-1 0 0,1 0 0,-1 0 0,1 0 0,-1 0 0,0 0 0,0 0 0,1 0 0,-1 3 0,2 6 0,-1 1 0,0 0 0,-1 0 0,-1 12 0,0-10 0,2-1 0,-1-2 0,0 1 0,0 0 0,-1 0 0,-3 12 0,4-21 0,-1 0 0,1 0 0,-1 0 0,1 0 0,-1 0 0,0-1 0,0 1 0,0 0 0,0 0 0,0-1 0,0 1 0,0-1 0,-1 1 0,1-1 0,-1 1 0,1-1 0,-1 0 0,1 0 0,-1 1 0,0-1 0,1 0 0,-1-1 0,0 1 0,0 0 0,0 0 0,0-1 0,0 1 0,0-1 0,-2 0 0,3 0 0,-1 0 0,0-1 0,0 1 0,1-1 0,-1 1 0,0-1 0,1 0 0,-1 0 0,1 0 0,-1 0 0,1 0 0,-1 0 0,1 0 0,0 0 0,-1-1 0,1 1 0,0-1 0,0 1 0,0-1 0,0 1 0,0-1 0,0 1 0,1-1 0,-1 0 0,-1-3 0,-14-18 0,15 23 0,0 0 0,0-1 0,0 1 0,0 0 0,0 0 0,0 0 0,0 0 0,0 0 0,0 0 0,0 0 0,0 0 0,0 0 0,0 0 0,0 1 0,0-1 0,0 0 0,1 1 0,-1-1 0,0 1 0,0-1 0,0 1 0,0-1 0,0 1 0,1 0 0,-1-1 0,0 1 0,1 0 0,-1-1 0,-1 3 0,-33 42 0,44-68 0,3 2 0,-12 22 0,0 0 0,0 1 0,0-1 0,-1 0 0,1 0 0,-1 0 0,1 0 0,-1 0 0,1 0 0,-1 0 0,1 0 0,-1 0 0,0 0 0,0 0 0,1 0 0,-1 0 0,0 0 0,0-1 0,0 1 0,0 0 0,0-1 0,0 1 0,0-1 0,0 1 0,0-1 0,0 1 0,-1-1 0,1 0 0,0 1 0,0-1 0,-2 0 0,-48 4 0,29-3 0,-17 7 0,0 1 0,0 3 0,-69 30 0,-42 14 0,109-45 0,-62 19 0,94-27 0,0 1 0,0 0 0,1 0 0,-1 1 0,1 0 0,0 0 0,0 1 0,-8 8 0,16-14 0,0 0 0,-1 1 0,1-1 0,0 0 0,-1 0 0,1 1 0,0-1 0,0 0 0,-1 1 0,1-1 0,0 1 0,0-1 0,0 0 0,-1 1 0,1-1 0,0 1 0,0-1 0,0 0 0,0 1 0,0-1 0,0 1 0,0-1 0,0 1 0,0-1 0,0 0 0,0 1 0,0-1 0,0 1 0,0-1 0,0 1 0,1-1 0,-1 0 0,0 1 0,1 0 0,15 6 0,27-2 0,-40-5 0,38 1 0,0-1 0,-1-3 0,1-1 0,-1-2 0,1-2 0,51-17 0,-75 15 0,-16 10 0,-1-1 0,0 1 0,0 0 0,0 0 0,0 0 0,0-1 0,0 1 0,0 0 0,0 0 0,0-1 0,0 1 0,0 0 0,0 0 0,0 0 0,0-1 0,0 1 0,0 0 0,0 0 0,0-1 0,0 1 0,0 0 0,0 0 0,0 0 0,-1-1 0,1 1 0,0 0 0,0 0 0,0 0 0,0 0 0,0-1 0,-1 1 0,1 0 0,0 0 0,0 0 0,0 0 0,0 0 0,-1 0 0,1-1 0,0 1 0,-1 0 0,-1-1 0,-1 0 0,0 0 0,0 0 0,0 1 0,0-1 0,0 1 0,0 0 0,0 0 0,-4 0 0,-33 3 0,1 2 0,0 2 0,0 1 0,-69 24 0,108-32 0,0 0 0,0 0 0,0 0 0,-1 0 0,1 0 0,0 0 0,0 0 0,0 0 0,0 0 0,-1 0 0,1 0 0,0 0 0,0 0 0,0 0 0,0 0 0,-1 0 0,1 0 0,0 0 0,0 1 0,0-1 0,0 0 0,-1 0 0,1 0 0,0 0 0,0 0 0,0 0 0,0 0 0,0 1 0,0-1 0,-1 0 0,1 0 0,0 0 0,0 0 0,0 0 0,0 1 0,0-1 0,0 0 0,0 0 0,0 0 0,0 1 0,0-1 0,0 0 0,0 0 0,0 0 0,0 0 0,0 1 0,0-1 0,0 0 0,0 0 0,0 0 0,0 0 0,0 1 0,0-1 0,0 0 0,0 0 0,1 1 0,13 2 0,22 0 0,13-8 0,0-1 0,92-24 0,-139 30 0,0-1 0,-1 1 0,1 0 0,0-1 0,0 1 0,-1-1 0,1 0 0,0 0 0,-1 1 0,1-1 0,-1 0 0,1 0 0,-1-1 0,1 1 0,1-2 0,-3 2 0,0 1 0,-1-1 0,1 1 0,0-1 0,-1 1 0,1-1 0,0 0 0,-1 1 0,1-1 0,-1 1 0,1 0 0,-1-1 0,1 1 0,-1-1 0,1 1 0,-1 0 0,1-1 0,-1 1 0,1 0 0,-1 0 0,0-1 0,1 1 0,-1 0 0,1 0 0,-1 0 0,0 0 0,0 0 0,-63-9 0,19 10 0,1 2 0,-85 17 0,80-10 0,-93 5 0,141-14 0,0-1 0,0 0 0,0 0 0,-1 0 0,1 0 0,0 0 0,0 0 0,0 0 0,0 0 0,0 0 0,-1-1 0,1 1 0,0 0 0,0-1 0,0 1 0,0-1 0,0 1 0,-2-2 0,15-8 0,37-10 0,191-53 0,-174 54 0,161-39 0,-220 56 0,-10 0 0,-23-1 0,-37 2 0,-296 3-1365,336-2-5461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5:49.755"/>
    </inkml:context>
    <inkml:brush xml:id="br0">
      <inkml:brushProperty name="width" value="0.05" units="cm"/>
      <inkml:brushProperty name="height" value="0.05" units="cm"/>
      <inkml:brushProperty name="color" value="#FFFFFF"/>
    </inkml:brush>
  </inkml:definitions>
  <inkml:trace contextRef="#ctx0" brushRef="#br0">680 135 24575,'-9'19'0,"0"-2"0,9-16 0,1-1 0,-1 1 0,0-1 0,1 1 0,-1-1 0,1 0 0,-1 1 0,1-1 0,-1 1 0,0-1 0,1 0 0,-1 1 0,1-1 0,0 0 0,-1 0 0,1 1 0,-1-1 0,1 0 0,-1 0 0,1 0 0,0 0 0,-1 0 0,1 0 0,-1 0 0,1 0 0,0 0 0,-1 0 0,1 0 0,-1 0 0,1 0 0,-1 0 0,1 0 0,0-1 0,0 1 0,7-2 0,-1 0 0,1 0 0,-1 0 0,0-1 0,1 0 0,12-8 0,-13 7 0,0 0 0,0 0 0,0 1 0,0 1 0,15-5 0,-22 7 0,0 0 0,0 0 0,0 0 0,0 0 0,0 0 0,0 0 0,1 0 0,-1 0 0,0 0 0,0 0 0,0 0 0,0 0 0,0 0 0,0 0 0,0 0 0,0 0 0,1 0 0,-1 0 0,0 0 0,0 0 0,0 0 0,0 0 0,0 0 0,0 0 0,0 0 0,0 0 0,1 0 0,-1 0 0,0 0 0,0 0 0,0 0 0,0 1 0,0-1 0,0 0 0,0 0 0,0 0 0,0 0 0,0 0 0,0 0 0,0 0 0,0 0 0,1 0 0,-1 0 0,0 1 0,0-1 0,0 0 0,0 0 0,0 0 0,0 0 0,0 0 0,0 0 0,0 0 0,0 0 0,0 1 0,0-1 0,0 0 0,0 0 0,0 0 0,0 0 0,0 0 0,-1 0 0,1 0 0,0 0 0,0 1 0,0-1 0,0 0 0,-8 10 0,-12 7 0,3-5 0,3-2 0,-1 0 0,0-1 0,-18 8 0,31-16 0,0 0 0,0 0 0,-1 0 0,1 0 0,-1 0 0,1 0 0,-1-1 0,1 1 0,-1-1 0,1 0 0,-1 1 0,1-1 0,-1 0 0,1-1 0,-1 1 0,1 0 0,-1-1 0,1 1 0,-1-1 0,1 0 0,0 0 0,-1 0 0,1 0 0,0 0 0,0-1 0,0 1 0,-1-1 0,-2-3 0,4 4 0,0-1 0,0 0 0,0 0 0,0-1 0,0 1 0,0 0 0,0 0 0,1 0 0,-1-1 0,1 1 0,0 0 0,0 0 0,0-1 0,0 1 0,0 0 0,0-1 0,1 1 0,-1 0 0,1 0 0,-1-1 0,1 1 0,0 0 0,0 0 0,0 0 0,0 0 0,0 0 0,3-3 0,4-7 0,2-1 0,-1 2 0,14-14 0,0 1 0,-23 24 0,0 0 0,0 0 0,0-1 0,1 1 0,-1 0 0,0 0 0,0 0 0,0 0 0,0 0 0,0 0 0,1-1 0,-1 1 0,0 0 0,0 0 0,0 0 0,0 0 0,0-1 0,0 1 0,0 0 0,0 0 0,0 0 0,0-1 0,1 1 0,-1 0 0,0 0 0,0 0 0,0-1 0,0 1 0,0 0 0,0 0 0,0 0 0,-1 0 0,1-1 0,0 1 0,0 0 0,0 0 0,0 0 0,0-1 0,0 1 0,0 0 0,0 0 0,0 0 0,-1 0 0,1-1 0,0 1 0,0 0 0,0 0 0,0 0 0,0 0 0,-1 0 0,-13 1 0,-16 9 0,-46 32 0,60-32 0,0-1 0,0-1 0,0 0 0,-1-1 0,0 0 0,-20 4 0,37-11 0,0 0 0,-1 0 0,1 1 0,0-1 0,-1 0 0,1 0 0,0 0 0,-1 0 0,1 1 0,0-1 0,-1 0 0,1 0 0,0 0 0,-1 0 0,1 0 0,0 0 0,-1 0 0,1 0 0,0 0 0,-1 0 0,1 0 0,0 0 0,-1 0 0,1 0 0,0-1 0,-1 1 0,1 0 0,0 0 0,-1 0 0,1 0 0,0-1 0,-1 1 0,1 0 0,0 0 0,0 0 0,-1-1 0,1 1 0,0 0 0,-1-1 0,14-10 0,25-10 0,160-55 0,-94 39 0,-229 85 0,-34 23 0,158-71 0,1 0 0,0 0 0,-1 0 0,1 1 0,0-1 0,-1 0 0,1 0 0,0 0 0,-1 0 0,1 0 0,0 1 0,-1-1 0,1 0 0,0 0 0,-1 0 0,1 1 0,0-1 0,0 0 0,-1 1 0,1-1 0,0 0 0,0 0 0,-1 1 0,1-1 0,0 1 0,0-1 0,0 0 0,0 1 0,0-1 0,0 0 0,0 1 0,-1-1 0,1 0 0,0 1 0,0-1 0,0 1 0,1-1 0,13 7 0,26-2 0,-21-5 0,0 0 0,0-1 0,0-1 0,-1-1 0,26-8 0,93-35 0,-30 9 0,-45 13 0,-48 17 0,0 2 0,0-1 0,1 2 0,-1 0 0,23-3 0,-36 7 0,-1-1 0,0 1 0,0 0 0,0 0 0,1 0 0,-1 0 0,0 0 0,0 0 0,0 0 0,1 0 0,-1 0 0,0 0 0,0 0 0,0 0 0,1 0 0,-1 0 0,0 0 0,0 0 0,1 0 0,-1 0 0,0 0 0,0 0 0,0 0 0,1 0 0,-1 0 0,0 1 0,0-1 0,0 0 0,0 0 0,1 0 0,-1 0 0,0 0 0,0 0 0,0 1 0,0-1 0,0 0 0,1 0 0,-1 0 0,0 1 0,0-1 0,0 0 0,0 0 0,0 0 0,0 1 0,0-1 0,0 0 0,0 0 0,0 0 0,0 1 0,-9 10 0,-20 8 0,-40 18 0,34-19 0,0 2 0,1 1 0,-43 35 0,76-56 0,1 0 0,-1 0 0,1 1 0,-1-1 0,0 0 0,1 1 0,-1-1 0,1 1 0,-1-1 0,1 1 0,-1-1 0,1 1 0,0-1 0,-1 1 0,1-1 0,0 1 0,-1-1 0,1 1 0,0 0 0,0-1 0,-1 1 0,1-1 0,0 1 0,0 0 0,0-1 0,0 1 0,0 0 0,0-1 0,0 1 0,0 0 0,0-1 0,0 1 0,0 0 0,0-1 0,1 1 0,-1-1 0,0 1 0,0 0 0,1-1 0,-1 1 0,0-1 0,1 1 0,-1-1 0,0 1 0,1-1 0,-1 1 0,1-1 0,-1 1 0,1-1 0,-1 1 0,1-1 0,0 0 0,-1 1 0,1-1 0,-1 0 0,1 0 0,1 1 0,2 0 0,0 1 0,0-1 0,1 0 0,-1-1 0,1 1 0,-1-1 0,9 0 0,17-5 0,0-2 0,-1-1 0,1-1 0,-2-2 0,39-19 0,-107 55 0,1 3 0,2 1 0,-43 41 0,79-69 0,1 0 0,-1-1 0,0 1 0,0 0 0,0 0 0,1 0 0,-1-1 0,0 1 0,1 0 0,-1 0 0,1 0 0,-1 0 0,1 0 0,-1 0 0,1 0 0,0 0 0,-1 1 0,1-1 0,0 0 0,0 0 0,0 0 0,0 1 0,0-1 0,1-1 0,0 1 0,-1-1 0,1 1 0,0-1 0,0 1 0,-1-1 0,1 0 0,0 0 0,0 1 0,-1-1 0,1 0 0,0 0 0,0 0 0,0 0 0,0 0 0,-1 0 0,1 0 0,0 0 0,0 0 0,1-1 0,49-14 0,65-48 0,-164 100 0,-68 42 0,115-79 0,-1 1 0,1 0 0,0-1 0,1 1 0,-1 0 0,0-1 0,0 1 0,0 0 0,0 0 0,0 0 0,1 0 0,-1 0 0,0 0 0,1 0 0,-1 0 0,1 0 0,-1 0 0,1 0 0,0 0 0,-1 0 0,1 2 0,0-2 0,1-1 0,-1 1 0,1 0 0,0-1 0,0 0 0,-1 1 0,1-1 0,0 1 0,-1-1 0,1 0 0,0 1 0,0-1 0,0 0 0,-1 0 0,1 0 0,0 0 0,0 0 0,0 0 0,0 0 0,-1 0 0,3 0 0,51-9 0,82-44 0,20-7 0,-106 40 0,-45 18 0,-33 13 0,-186 67 0,120-46 0,-85 21 0,107-37 0,67-15 0,1-1 0,0 1 0,0-1 0,0 0 0,0 0 0,0-1 0,0 1 0,0-1 0,0 0 0,0 0 0,0 0 0,0 0 0,0-1 0,0 1 0,-4-4 0,7 4 0,0 0 0,0 0 0,0-1 0,0 1 0,1 0 0,-1-1 0,0 1 0,1-1 0,-1 1 0,1-1 0,-1 1 0,1-1 0,0 1 0,0-1 0,0 1 0,-1-1 0,1 0 0,1 1 0,-1-1 0,0 1 0,0-1 0,1 1 0,-1-1 0,1 1 0,-1-1 0,1 1 0,-1-1 0,1 1 0,0 0 0,0-1 0,1-1 0,33-45 0,-29 42 0,29-37 0,-15 17 0,1 0 0,1 2 0,26-23 0,-47 47 0,-1 0 0,0 0 0,0 0 0,0 0 0,0 1 0,0-1 0,0 0 0,0 0 0,0 0 0,0 0 0,0 0 0,0 0 0,0 0 0,1 0 0,-1 0 0,0 0 0,0 0 0,0 0 0,0 0 0,0 1 0,0-1 0,0 0 0,1 0 0,-1 0 0,0 0 0,0 0 0,0 0 0,0 0 0,0 0 0,0 0 0,1 0 0,-1 0 0,0-1 0,0 1 0,0 0 0,0 0 0,0 0 0,0 0 0,0 0 0,0 0 0,1 0 0,-1 0 0,0 0 0,0 0 0,0 0 0,0 0 0,0 0 0,0-1 0,0 1 0,0 0 0,0 0 0,0 0 0,0 0 0,0 0 0,0 0 0,1-1 0,-9 15 0,-13 17 0,-9 8 0,-22 35 0,51-73 0,0 0 0,1 0 0,-1 0 0,0 0 0,1 1 0,-1-1 0,1 0 0,-1 1 0,1-1 0,0 0 0,-1 1 0,1-1 0,0 0 0,0 1 0,0-1 0,0 0 0,0 1 0,0-1 0,1 1 0,-1-1 0,0 0 0,1 1 0,-1-1 0,1 0 0,0 2 0,1-1 0,-1-1 0,1 0 0,-1 1 0,1-1 0,0 0 0,0 0 0,-1 0 0,1 0 0,0 0 0,0-1 0,0 1 0,0 0 0,0-1 0,4 1 0,6 0 0,0 0 0,0-1 0,0 0 0,19-4 0,-9-1 0,0-1 0,0-1 0,36-17 0,-37 14 0,1 2 0,0 0 0,26-6 0,-47 14 0,0 0 0,-1-1 0,1 1 0,0 0 0,0-1 0,0 1 0,0 0 0,-1 0 0,1 0 0,0 0 0,0 0 0,0 0 0,0 0 0,0 0 0,0 0 0,-1 0 0,1 0 0,0 0 0,0 1 0,0-1 0,0 0 0,-1 1 0,1-1 0,0 1 0,0-1 0,-1 0 0,1 1 0,0 0 0,-1-1 0,2 2 0,-2-1 0,-1 1 0,1-1 0,0 1 0,0-1 0,-1 0 0,1 1 0,-1-1 0,0 0 0,1 1 0,-1-1 0,0 0 0,1 1 0,-1-1 0,0 0 0,-2 2 0,-43 41 0,-154 90 0,193-128 0,1 0 0,-1 1 0,1 0 0,1 0 0,-1 1 0,1 0 0,0 0 0,1 0 0,0 0 0,-4 13 0,5-13 0,0-1 0,0 1 0,-1-1 0,0 1 0,0-1 0,0-1 0,-1 1 0,0-1 0,-1 1 0,1-1 0,-1-1 0,0 1 0,-9 5 0,30-23 0,-13 10 0,0-1 0,0 1 0,0 0 0,0 0 0,1 0 0,-1 0 0,1 1 0,-1-1 0,1 1 0,-1-1 0,1 1 0,0 0 0,0 0 0,0 0 0,0 1 0,0-1 0,5 0 0,-8 2 0,1-1 0,-1 0 0,0 1 0,1-1 0,-1 1 0,0-1 0,0 1 0,1-1 0,-1 0 0,0 1 0,0-1 0,0 1 0,1-1 0,-1 1 0,0 0 0,0-1 0,0 1 0,0-1 0,0 1 0,0-1 0,0 1 0,0-1 0,0 1 0,0-1 0,0 1 0,-1-1 0,1 1 0,0-1 0,0 1 0,0-1 0,-1 1 0,1-1 0,0 1 0,-1-1 0,1 0 0,0 1 0,-1-1 0,1 1 0,0-1 0,-1 0 0,1 1 0,-2-1 0,-4 3 0,10-22 0,3 6 0,0 1 0,1-1 0,0 2 0,1-1 0,0 1 0,1 0 0,19-16 0,31-37 0,-52 49 0,-19 17 0,-27 24 0,29-20 0,-114 66 0,107-64 0,0-1 0,0 0 0,0-2 0,-1 0 0,0 0 0,-19 1 0,33-5 0,1-1 0,-1 0 0,0 1 0,1-1 0,-1-1 0,0 1 0,1 0 0,-1 0 0,1-1 0,-1 0 0,1 1 0,-1-1 0,1 0 0,-1 0 0,1 0 0,0-1 0,-1 1 0,-3-3 0,5 2 0,0 0 0,-1 0 0,1 0 0,0 0 0,0 0 0,0 0 0,0 0 0,0 0 0,1 0 0,-1 0 0,1-1 0,-1 1 0,1 0 0,0 0 0,0-1 0,0 1 0,0-3 0,2-5 0,0 0 0,0 0 0,1 1 0,0-1 0,1 1 0,0 0 0,0 0 0,9-13 0,-8 15 0,1-2 0,-1 0 0,1 0 0,-1 0 0,6-19 0,-10 27 0,-1 0 0,0 0 0,1 0 0,-1 0 0,0 0 0,0-1 0,0 1 0,0 0 0,0 0 0,0 0 0,0 0 0,0 0 0,-1 0 0,1 0 0,0 0 0,-1 0 0,1 0 0,0-1 0,-1 2 0,1-1 0,-2-2 0,0 2 0,1 0 0,-1 0 0,0 0 0,1 1 0,-1-1 0,0 0 0,1 1 0,-1-1 0,0 1 0,0 0 0,0-1 0,1 1 0,-1 0 0,0 0 0,0 0 0,0 1 0,0-1 0,-2 1 0,-52 14 0,49-12 0,0-1 0,-1 1 0,0-1 0,1 0 0,-1-1 0,0 0 0,0 0 0,-12-1 0,19 0 0,1 0 0,0 0 0,0 0 0,-1 0 0,1 0 0,0 0 0,-1 0 0,1 0 0,0 0 0,0 0 0,-1-1 0,1 1 0,0 0 0,-1 0 0,1 0 0,0 0 0,0 0 0,0-1 0,-1 1 0,1 0 0,0 0 0,0-1 0,0 1 0,-1 0 0,1 0 0,0 0 0,0-1 0,0 1 0,0 0 0,0-1 0,-1 1 0,1 0 0,0 0 0,0-1 0,0 1 0,0 0 0,0-1 0,0 1 0,0 0 0,0-1 0,9-13 0,17-11 0,-25 24 0,117-89 0,-113 84 0,-7 4 0,-18 4 0,-26 10 0,19-4 0,0 2 0,0 1 0,1 1 0,-47 30 0,72-42 0,0 0 0,0 0 0,1 1 0,-1-1 0,0 1 0,1-1 0,-1 0 0,0 1 0,1-1 0,-1 1 0,1 0 0,-1-1 0,0 1 0,1-1 0,0 1 0,-1 0 0,1-1 0,-1 1 0,1 0 0,0 0 0,-1-1 0,1 1 0,0 0 0,0 0 0,0 0 0,0-1 0,0 1 0,0 1 0,20 3 0,36-14 0,238-95 0,-602 276 0,302-168 0,0 0 0,0 0 0,1 0 0,-1 1 0,1 0 0,-6 8 0,10-13 0,1 1 0,0-1 0,-1 1 0,1-1 0,0 1 0,0-1 0,-1 1 0,1-1 0,0 1 0,0 0 0,0-1 0,0 1 0,0-1 0,0 1 0,0-1 0,0 1 0,0-1 0,0 1 0,0 0 0,0-1 0,0 1 0,1-1 0,-1 1 0,0-1 0,0 1 0,0-1 0,1 1 0,-1-1 0,0 1 0,1 0 0,2 0 0,-1 1 0,0-1 0,0 0 0,1 1 0,-1-1 0,0-1 0,1 1 0,-1 0 0,1 0 0,-1-1 0,4 1 0,11 0 0,0 0 0,0 0 0,0-2 0,0 0 0,-1-1 0,1-1 0,0 0 0,26-10 0,131-58 0,-131 51 0,-35 16 0,-3 3 0,-1-1 0,0 0 0,1 0 0,-1 0 0,0 0 0,0-1 0,0 1 0,-1-1 0,1 0 0,-1-1 0,6-5 0,-9 9 0,-1-1 0,1 1 0,0 0 0,0 0 0,0-1 0,-1 1 0,1 0 0,0 0 0,-1-1 0,1 1 0,0 0 0,0 0 0,-1 0 0,1-1 0,-1 1 0,1 0 0,0 0 0,-1 0 0,1 0 0,0 0 0,-1 0 0,1 0 0,0 0 0,-1 0 0,1 0 0,-1 0 0,1 0 0,0 0 0,-1 0 0,1 0 0,0 0 0,-1 0 0,1 0 0,0 1 0,-1-1 0,1 0 0,0 0 0,-1 0 0,1 1 0,-1-1 0,-18 6 0,-35 17 0,-98 59 0,109-57 0,37-21 0,0 0 0,0 0 0,0 1 0,0 0 0,1 0 0,-6 7 0,10-11 0,0 0 0,0-1 0,1 1 0,-1 0 0,0 0 0,1 0 0,-1 0 0,1 0 0,-1 0 0,1 0 0,-1 0 0,1 0 0,0 0 0,-1 0 0,1 0 0,0 0 0,0 0 0,0 1 0,0-1 0,0 0 0,0 0 0,0 0 0,0 0 0,0 0 0,0 0 0,1 0 0,-1 0 0,1 0 0,-1 0 0,0 0 0,1 0 0,0 0 0,-1 0 0,1 0 0,0 0 0,-1 0 0,1 0 0,0-1 0,0 1 0,0 0 0,-1 0 0,1-1 0,0 1 0,0-1 0,0 1 0,0-1 0,0 1 0,0-1 0,2 1 0,4 1 0,-1 1 0,1 0 0,-1 1 0,0-1 0,0 1 0,-1 0 0,7 6 0,-10-8 0,-1-1 0,0 1 0,1 0 0,-1-1 0,0 1 0,0 0 0,0 0 0,0 0 0,0 0 0,0 0 0,0 0 0,-1 0 0,1 0 0,-1 0 0,0 0 0,1 1 0,-1-1 0,0 0 0,0 0 0,0 0 0,-1 0 0,1 1 0,-1-1 0,1 0 0,-1 0 0,1 0 0,-1 0 0,-1 2 0,2-4 0,0 1 0,0 0 0,0-1 0,0 1 0,-1-1 0,1 1 0,0-1 0,0 1 0,0-1 0,-1 1 0,1-1 0,0 1 0,0-1 0,-1 1 0,1-1 0,-1 1 0,1-1 0,0 0 0,-1 1 0,1-1 0,-1 1 0,1-1 0,-1 0 0,1 0 0,-1 1 0,1-1 0,-1 0 0,1 0 0,-1 0 0,1 1 0,-1-1 0,1 0 0,-1 0 0,1 0 0,-1 0 0,0 0 0,1 0 0,-1 0 0,1 0 0,-1 0 0,1-1 0,-1 1 0,1 0 0,-1 0 0,0 0 0,1-1 0,-1 1 0,1 0 0,0 0 0,-1-1 0,1 1 0,-1-1 0,1 1 0,-1 0 0,1-1 0,0 1 0,-1-1 0,1 1 0,0-1 0,-1 1 0,1-1 0,-16-35 0,14 25 0,1-1 0,-1 1 0,2 0 0,-1-1 0,2 1 0,0 0 0,0 0 0,1-1 0,0 1 0,1 0 0,0 0 0,0 1 0,2-1 0,-1 1 0,1 0 0,1 0 0,10-15 0,-8 15 0,0 0 0,1 0 0,0 0 0,1 1 0,0 1 0,0-1 0,1 2 0,0-1 0,0 2 0,1-1 0,0 2 0,0 0 0,1 0 0,24-6 0,-35 11 0,0-1 0,-1 1 0,1-1 0,0 1 0,0-1 0,-1 1 0,1 0 0,0 0 0,0 0 0,0 0 0,0 0 0,-1 0 0,1 1 0,0-1 0,0 1 0,-1-1 0,1 1 0,0 0 0,-1-1 0,1 1 0,0 0 0,-1 0 0,1 0 0,-1 0 0,0 0 0,1 1 0,-1-1 0,0 0 0,0 1 0,1-1 0,-1 1 0,0-1 0,-1 1 0,1-1 0,0 1 0,0 0 0,-1 0 0,1-1 0,-1 1 0,1 0 0,-1 0 0,0-1 0,0 1 0,0 0 0,0 0 0,0 0 0,0 0 0,0-1 0,-1 4 0,0 3 0,0 0 0,-1 0 0,0-1 0,0 1 0,-1 0 0,0-1 0,0 1 0,-1-1 0,1 0 0,-8 9 0,0-4 0,1 0 0,-2-1 0,1-1 0,-25 17 0,29-22 0,-1-1 0,1 0 0,-1 0 0,0-1 0,0 1 0,0-2 0,0 1 0,0-1 0,-1-1 0,-12 2 0,19-3 0,0 0 0,0 0 0,0 0 0,0 0 0,0 0 0,0 0 0,-1-1 0,1 1 0,0-1 0,0 1 0,0-1 0,0 0 0,0 0 0,0 0 0,1 0 0,-1 0 0,0 0 0,0 0 0,1-1 0,-1 1 0,1-1 0,-1 1 0,1-1 0,0 0 0,-1 1 0,1-1 0,0 0 0,0 0 0,0 0 0,0 0 0,1 0 0,-1 0 0,1 0 0,-1 0 0,1 0 0,-1 0 0,1-1 0,0 1 0,0 0 0,0 0 0,0 0 0,1 0 0,-1 0 0,1 0 0,0-3 0,1-6 0,1 0 0,0 0 0,1 0 0,0 1 0,0 0 0,1 0 0,9-13 0,-2 5 0,2 1 0,0 1 0,0 1 0,1 0 0,1 0 0,1 2 0,0 0 0,35-20 0,-51 33 0,0-1 0,0 1 0,0-1 0,0 1 0,0 0 0,1-1 0,-1 1 0,0 0 0,0 0 0,0 0 0,0 0 0,1 0 0,-1 0 0,0 0 0,0 0 0,0 0 0,0 1 0,1-1 0,-1 0 0,0 1 0,0-1 0,0 1 0,0-1 0,0 1 0,0 0 0,0-1 0,1 2 0,0 1 0,0-1 0,-1 0 0,1 1 0,-1-1 0,1 1 0,-1 0 0,0-1 0,0 1 0,0 0 0,-1 0 0,1 3 0,1 3 0,-1 1 0,0 0 0,-1 0 0,0-1 0,-1 1 0,-2 12 0,-2-2 0,-2 0 0,-1 0 0,0-1 0,-2 0 0,-19 30 0,-69 85 0,78-108 0,16-21 0,1-1 0,-1 1 0,0-1 0,-1 0 0,1 0 0,-1-1 0,1 1 0,-1-1 0,-7 4 0,11-6 0,-1-1 0,1 0 0,0 1 0,0-1 0,0 0 0,0 0 0,0 0 0,-1 0 0,1 0 0,0 0 0,0 0 0,0 0 0,0 0 0,-1 0 0,1-1 0,0 1 0,0 0 0,0-1 0,0 1 0,-1-1 0,0-1 0,0 1 0,1-1 0,-1 0 0,1 1 0,-1-1 0,1 0 0,0 0 0,0 0 0,0 0 0,0 0 0,0 0 0,0 0 0,0 0 0,0-3 0,0-3 0,0 0 0,0 1 0,0-1 0,1 0 0,0 1 0,1-1 0,0 0 0,0 1 0,1-1 0,-1 1 0,2 0 0,-1-1 0,1 1 0,3-7 0,7-10 0,0 0 0,26-33 0,-38 55 0,0 1 0,0-1 0,0 0 0,0 1 0,1-1 0,-1 0 0,0 1 0,1 0 0,-1-1 0,1 1 0,0 0 0,-1 0 0,1 0 0,0 0 0,0 0 0,0 0 0,2 0 0,-3 1 0,0 0 0,0 0 0,0 1 0,-1-1 0,1 0 0,0 1 0,-1-1 0,1 1 0,0-1 0,-1 1 0,1-1 0,0 1 0,-1-1 0,1 1 0,-1 0 0,1-1 0,-1 1 0,1 0 0,-1 0 0,0-1 0,1 1 0,-1 0 0,0 0 0,0-1 0,1 1 0,-1 0 0,0 1 0,2 6 0,-1 1 0,-1-1 0,1 0 0,-1 0 0,-1 1 0,-1 14 0,-6 2 0,-1 0 0,-2-1 0,0 1 0,-1-2 0,-1 0 0,-1-1 0,-19 23 0,32-44 0,1 0 0,-1 0 0,1 0 0,-1 0 0,0 0 0,1 0 0,-1 0 0,0-1 0,0 1 0,1 0 0,-1 0 0,0-1 0,0 1 0,0 0 0,0-1 0,0 1 0,0-1 0,0 1 0,-1-1 0,1 0 0,0 0 0,0 1 0,-2-1 0,2 0 0,0-1 0,0 0 0,0 1 0,0-1 0,0 0 0,1 1 0,-1-1 0,0 0 0,0 0 0,1 0 0,-1 0 0,0 0 0,1 0 0,-1 1 0,1-1 0,0-1 0,-1 1 0,1 0 0,-1-2 0,-9-64 0,10 58 0,-1 6 0,1-1 0,-1 0 0,1 0 0,-1 0 0,0 1 0,0-1 0,-1 0 0,1 1 0,-1-1 0,-2-3 0,3 6 0,0-1 0,-1 1 0,1 0 0,0-1 0,-1 1 0,1 0 0,0 0 0,-1 0 0,1 0 0,-1 1 0,0-1 0,1 0 0,-1 1 0,1-1 0,-1 1 0,-2-1 0,-4 1 0,0 0 0,0 0 0,1 1 0,-1 1 0,0-1 0,1 1 0,-15 6 0,15-5 0,-1-1 0,1 1 0,-1-1 0,1-1 0,-1 1 0,0-2 0,-13 1 0,19-1 0,0 0 0,0-1 0,0 1 0,0-1 0,0 0 0,0 1 0,1-1 0,-1 0 0,0 0 0,1 0 0,-1 0 0,0 0 0,1-1 0,-1 1 0,1 0 0,0-1 0,-1 1 0,1-1 0,0 1 0,0-1 0,0 0 0,0 0 0,0 1 0,1-1 0,-1 0 0,0 0 0,1 0 0,-1-2 0,0-5 0,0 0 0,0 0 0,1-1 0,2-16 0,0-8 0,-2 34 0,0 0 0,0-1 0,0 1 0,0-1 0,0 1 0,0 0 0,0-1 0,0 1 0,0 0 0,0-1 0,0 1 0,0 0 0,0 0 0,0-1 0,-1 1 0,1 0 0,0-1 0,0 1 0,0 0 0,0-1 0,-1 1 0,1 0 0,0 0 0,0-1 0,-1 1 0,1 0 0,0 0 0,0 0 0,-1-1 0,1 1 0,0 0 0,-1 0 0,1 0 0,0 0 0,-1 0 0,1 0 0,0 0 0,-1-1 0,1 1 0,0 0 0,-1 0 0,1 0 0,-1 0 0,-15 11 0,-12 21 0,4-1 0,12-18 0,1 2 0,0-1 0,1 1 0,1 1 0,0 0 0,-6 18 0,-1 82 0,11-101 0,3-11 0,1 0 0,-1 0 0,1 0 0,0 0 0,0 0 0,0 0 0,0 1 0,1-1 0,0 0 0,0 0 0,0 1 0,1 5 0,0-10 0,-1 1 0,1-1 0,0 0 0,-1 0 0,1 1 0,0-1 0,-1 0 0,1 0 0,0 0 0,-1 1 0,1-1 0,0 0 0,0 0 0,-1 0 0,1 0 0,0 0 0,-1-1 0,1 1 0,0 0 0,-1 0 0,1 0 0,0-1 0,-1 1 0,1 0 0,0-1 0,-1 1 0,1 0 0,-1-1 0,1 1 0,0-1 0,-1 1 0,1-1 0,-1 1 0,0-1 0,1 1 0,-1-1 0,1 0 0,26-24 0,-25 23 0,16-9 0,-18 11 0,1 0 0,0 1 0,-1-1 0,1 0 0,0 1 0,-1-1 0,1 1 0,-1-1 0,1 1 0,-1-1 0,1 1 0,-1 0 0,1-1 0,-1 1 0,0-1 0,1 1 0,-1 0 0,0-1 0,1 1 0,-1 0 0,0 1 0,2-3 0,-1 0 0,1 0 0,-1 0 0,0 0 0,0 0 0,1 0 0,-1-1 0,0 1 0,0 0 0,0-1 0,0 1 0,0-1 0,-1 1 0,2-2 0,19-40 0,-17 33 0,1-1 0,0 2 0,1-1 0,-1 0 0,2 1 0,-1 0 0,13-12 0,-19 21 0,0 1 0,0-1 0,-1 0 0,1 0 0,0 0 0,0 0 0,0 1 0,0-1 0,0 0 0,0 0 0,0 0 0,0 1 0,0-1 0,0 0 0,0 0 0,0 0 0,0 1 0,0-1 0,0 0 0,0 0 0,0 0 0,0 1 0,0-1 0,0 0 0,0 0 0,0 0 0,0 0 0,1 1 0,-1-1 0,0 0 0,0 0 0,0 0 0,0 0 0,0 1 0,0-1 0,1 0 0,-1 0 0,0 0 0,0 0 0,0 0 0,0 0 0,1 0 0,-1 0 0,0 1 0,0-1 0,0 0 0,1 0 0,-1 0 0,0 0 0,0 0 0,0 0 0,1 0 0,-1 0 0,0 0 0,0 0 0,0 0 0,1 0 0,-1 0 0,0 0 0,0-1 0,0 1 0,0 0 0,1 0 0,-1 0 0,0 0 0,0 0 0,0 0 0,0 1 0,0-1 0,-1 1 0,1-1 0,0 0 0,0 0 0,-1 1 0,1-1 0,0 0 0,0 1 0,-1-1 0,1 0 0,0 0 0,-1 0 0,1 1 0,0-1 0,-1 0 0,1 0 0,-1 0 0,1 0 0,0 0 0,-1 0 0,1 1 0,-1-1 0,1 0 0,0 0 0,-1 0 0,1 0 0,-1 0 0,1-1 0,0 1 0,-1 0 0,1 0 0,0 0 0,-1 0 0,1 0 0,0 0 0,-1-1 0,1 1 0,0 0 0,-1 0 0,1-1 0,0 1 0,-1 0 0,1 0 0,0-1 0,0 1 0,-1 0 0,1-1 0,0 1 0,0 0 0,0-1 0,-1 0 0,1 1 0,-1-1 0,1 1 0,-1-1 0,1 1 0,-1-1 0,1 1 0,-1-1 0,1 1 0,-1-1 0,0 1 0,1 0 0,-1 0 0,0-1 0,1 1 0,-1 0 0,0 0 0,1 0 0,-1-1 0,0 1 0,0 0 0,1 0 0,-1 0 0,0 0 0,1 0 0,-1 0 0,0 1 0,0-1 0,1 0 0,-1 0 0,0 1 0,-16 14 0,3-2 0,13-13 0,0 0 0,1-1 0,-1 1 0,0-1 0,1 1 0,-1-1 0,1 0 0,-1 1 0,1-1 0,-1 0 0,1 1 0,0-1 0,-1 0 0,1 1 0,0-1 0,0 0 0,-1 0 0,1 1 0,0-1 0,0 0 0,0 0 0,0 1 0,0-1 0,0 0 0,0 0 0,0 0 0,0 1 0,0-2 0,-2-13 0,1 15 0,1 0 0,0 0 0,0 0 0,0 0 0,-1 0 0,1 0 0,0 0 0,0 0 0,0 0 0,-1 0 0,1 0 0,0 0 0,0 0 0,0 0 0,-1 0 0,1 0 0,0 0 0,0 0 0,0 0 0,-1 0 0,1 0 0,0 0 0,0 0 0,0 0 0,-1 0 0,1 0 0,0 1 0,0-1 0,0 0 0,0 0 0,0 0 0,-1 0 0,1 1 0,0-1 0,0 0 0,0 0 0,0 0 0,0 0 0,0 1 0,0-1 0,-1 0 0,1 0 0,0 0 0,0 1 0,0-1 0,0 0 0,0 0 0,0 0 0,0 1 0,0-1 0,0 0 0,0 0 0,0 1 0,0-1 0,1 0 0,-22 44 0,4-4 0,-28 44 0,-27 32 0,58-103 0,13-27 0,14-28 0,5 10 0,2 0 0,36-44 0,-55 74 0,0 1 0,0 0 0,0-1 0,0 1 0,0 0 0,0 0 0,1 0 0,-1 0 0,0 0 0,1 0 0,-1 0 0,1 0 0,-1 0 0,0 1 0,1-1 0,0 1 0,-1-1 0,1 1 0,-1 0 0,1-1 0,0 1 0,-1 0 0,1 0 0,0 0 0,-1 0 0,1 0 0,-1 1 0,1-1 0,0 0 0,-1 1 0,1-1 0,2 2 0,2 2 0,-1 0 0,1 1 0,-1 0 0,1 0 0,-2 0 0,8 9 0,-8-8 0,0-1 0,0 0 0,1 0 0,0 0 0,0 0 0,0-1 0,7 4 0,-9-7 0,0 0 0,0 0 0,0-1 0,0 1 0,0-1 0,0 0 0,0 0 0,0 0 0,0 0 0,0 0 0,0 0 0,0-1 0,1 0 0,-1 1 0,-1-1 0,1 0 0,0-1 0,0 1 0,0 0 0,0-1 0,-1 0 0,1 1 0,-1-1 0,3-3 0,35-16 0,-39 21 0,-1 0 0,1 0 0,-1-1 0,1 1 0,-1 0 0,0 0 0,1-1 0,-1 1 0,1 0 0,-1 0 0,0-1 0,1 1 0,-1-1 0,0 1 0,1 0 0,-1-1 0,0 1 0,1-1 0,-1 1 0,0 0 0,0-1 0,0 1 0,1-1 0,-1 1 0,0-1 0,0 1 0,0-1 0,0 1 0,0-1 0,0 1 0,0-1 0,0 1 0,0-1 0,0 1 0,0-1 0,0 1 0,0-1 0,-1 1 0,1-1 0,0 1 0,0-1 0,-1 0 0,-16-23 0,5 15 0,33 35 0,-6-9 0,2-1 0,26 21 0,-63-47 0,0 2 0,-1 0 0,0 1 0,-33-6 0,54 13 0,-1-1 0,1 1 0,-1 0 0,0 0 0,1 0 0,-1 0 0,1 0 0,-1 0 0,0 0 0,1 1 0,-1-1 0,1 0 0,-1 0 0,0 0 0,1 0 0,-1 1 0,1-1 0,-1 0 0,1 1 0,-1-1 0,1 0 0,-1 1 0,1-1 0,-1 1 0,1-1 0,0 1 0,-1-1 0,1 1 0,0-1 0,-1 1 0,1 0 0,6 18 0,-4-15 0,1 1 0,1-1 0,-1 0 0,0-1 0,1 1 0,0-1 0,4 4 0,-8-7 0,0 0 0,0 0 0,0 0 0,1 0 0,-1 0 0,0 0 0,0 0 0,0 1 0,0-1 0,0 0 0,1 0 0,-1 0 0,0 0 0,0 0 0,0 0 0,0 0 0,1 0 0,-1 0 0,0 0 0,0 0 0,0 0 0,0 0 0,1 0 0,-1 0 0,0 0 0,0 0 0,0 0 0,0 0 0,0 0 0,1 0 0,-1 0 0,0 0 0,0 0 0,0-1 0,0 1 0,0 0 0,1 0 0,-1 0 0,0 0 0,0 0 0,0 0 0,0 0 0,0-1 0,0 1 0,0 0 0,1 0 0,-1 0 0,0 0 0,0 0 0,0-1 0,0 1 0,0 0 0,0 0 0,-3-14 0,-9-15 0,-14-9 0,20 31 0,0 0 0,0-1 0,1 0 0,0 0 0,-7-18 0,15 22 0,8 8 0,10 9 0,6 10 0,-1 1 0,26 30 0,-22-22 0,42 33 0,-141-86 0,47 15 0,-30-12 0,58 19 0,-1 1 0,0-1 0,0 1 0,0 1 0,0-1 0,0 1 0,-1-1 0,1 1 0,6 6 0,0-1 0,-52-81 0,34 60 0,0 0 0,0-1 0,1 1 0,1-2 0,0 1 0,1 0 0,1-1 0,0 0 0,-1-24 0,3-12 0,6-74 0,-4 122 0,1-16 0,0 0 0,2 0 0,0 0 0,2 1 0,0-1 0,0 1 0,2 1 0,16-29 0,-9 23 0,1 0 0,1 1 0,2 0 0,0 1 0,27-22 0,-27 29-1365,-1 4-5461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5:52.293"/>
    </inkml:context>
    <inkml:brush xml:id="br0">
      <inkml:brushProperty name="width" value="0.05" units="cm"/>
      <inkml:brushProperty name="height" value="0.05" units="cm"/>
      <inkml:brushProperty name="color" value="#FFFFFF"/>
    </inkml:brush>
  </inkml:definitions>
  <inkml:trace contextRef="#ctx0" brushRef="#br0">99 97 24575,'0'4'0,"-4"6"0,-1 4 0,-9 1 0,-4-7 0,-5-4 0,2-12 0,9-4 0,11 1 0,4-7 0,3-4 0,4-3 0,0 8 0,-1 10 0,-3-1 0,-1-4 0,-3 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6:05.153"/>
    </inkml:context>
    <inkml:brush xml:id="br0">
      <inkml:brushProperty name="width" value="0.05" units="cm"/>
      <inkml:brushProperty name="height" value="0.05" units="cm"/>
      <inkml:brushProperty name="color" value="#FFFFFF"/>
    </inkml:brush>
  </inkml:definitions>
  <inkml:trace contextRef="#ctx0" brushRef="#br0">754 233 24575,'-254'0'0,"311"2"0,-32-1 0,-1 0 0,1-1 0,0-2 0,33-6 0,-55 8 0,-1-1 0,1 0 0,-1 0 0,0 0 0,1 0 0,-1 0 0,0 0 0,0 0 0,0-1 0,0 0 0,0 1 0,0-1 0,0 0 0,3-4 0,-5 6 0,1-1 0,-1 0 0,0 0 0,0 0 0,0 0 0,0 0 0,0 0 0,0 0 0,0 0 0,0 0 0,0 0 0,0 0 0,0 0 0,0 1 0,-1-1 0,1 0 0,0 0 0,-1 0 0,1 0 0,-1 0 0,1 1 0,-1-1 0,1 0 0,-1 0 0,1 1 0,-1-1 0,0 0 0,0 1 0,1-1 0,-1 1 0,0-1 0,0 1 0,1-1 0,-1 1 0,0-1 0,0 1 0,0 0 0,0 0 0,0-1 0,0 1 0,0 0 0,-1 0 0,-11-4 0,0 1 0,0 1 0,0 0 0,0 0 0,-1 1 0,-18 2 0,16-1 0,-1 0 0,1-1 0,-21-5 0,36 6 0,1 1 0,0-1 0,-1 0 0,1 0 0,0 0 0,-1 0 0,1 0 0,0 0 0,-1-1 0,1 1 0,0 0 0,-1 0 0,1 0 0,0 0 0,0 0 0,-1 0 0,1 0 0,0-1 0,-1 1 0,1 0 0,0 0 0,0 0 0,-1-1 0,1 1 0,0 0 0,0 0 0,-1-1 0,1 1 0,0 0 0,0-1 0,0 1 0,0 0 0,0 0 0,-1-1 0,1 1 0,0 0 0,0-1 0,0 1 0,0 0 0,0-1 0,0 1 0,0 0 0,0-1 0,0 1 0,0-1 0,16-11 0,27-7 0,-42 19 0,10-4 0,0-1 0,-1 0 0,1-1 0,-1 0 0,10-7 0,-19 12 0,0 0 0,0 0 0,0 1 0,0-1 0,0 0 0,-1 0 0,1 0 0,0 0 0,0 0 0,-1 0 0,1-1 0,0 1 0,-1 0 0,1 0 0,-1 0 0,1-1 0,-1 1 0,0 0 0,0 0 0,0-1 0,1 1 0,-1-2 0,-1 2 0,0-1 0,0 0 0,-1 1 0,1-1 0,0 1 0,0-1 0,-1 1 0,1 0 0,-1 0 0,1-1 0,-1 1 0,1 0 0,-1 0 0,0 1 0,0-1 0,1 0 0,-1 1 0,0-1 0,0 1 0,-3-1 0,-19-5 0,17 4 0,29 0 0,-21 2 0,7 0 0,0-1 0,0 0 0,0 0 0,0 0 0,0-1 0,8-3 0,-15 2 0,-8 2 0,-10 1 0,-66 21 0,78-19 0,0 0 0,-1 0 0,1 0 0,0 1 0,1 0 0,-1 0 0,0 0 0,1 0 0,0 1 0,-1-1 0,2 1 0,-8 9 0,10-13 0,1 1 0,-1 0 0,1 0 0,0-1 0,-1 1 0,1 0 0,0 0 0,0 0 0,-1 0 0,1-1 0,0 1 0,0 0 0,0 0 0,0 0 0,0 0 0,0 0 0,0-1 0,0 1 0,1 0 0,-1 0 0,0 0 0,0 0 0,1-1 0,-1 1 0,0 0 0,1 0 0,-1-1 0,1 1 0,0 1 0,1-1 0,0 1 0,0-1 0,0 1 0,0-1 0,0 0 0,1 1 0,-1-1 0,0 0 0,1-1 0,2 2 0,60 7 0,-63-9 0,52 0 0,-39-1 0,0 0 0,-1 2 0,1 0 0,17 3 0,-31-4 0,-1 0 0,1 1 0,0-1 0,0 0 0,-1 0 0,1 0 0,0 0 0,0 1 0,-1-1 0,1 0 0,0 1 0,-1-1 0,1 0 0,0 1 0,-1-1 0,1 1 0,-1-1 0,1 1 0,-1 0 0,1-1 0,-1 1 0,1-1 0,-1 1 0,1 0 0,-1 0 0,-10 13 0,-32 8 0,39-21 0,-85 34 0,42-18 0,-70 37 0,115-54 0,0 1 0,1-1 0,-1 0 0,0 0 0,1 0 0,-1 1 0,1-1 0,-1 0 0,0 1 0,1-1 0,-1 0 0,1 1 0,-1-1 0,1 1 0,-1-1 0,1 1 0,-1-1 0,1 1 0,0-1 0,-1 1 0,1-1 0,0 1 0,-1 0 0,1-1 0,0 1 0,0 0 0,-1-1 0,1 1 0,0 0 0,0-1 0,0 1 0,0 0 0,0-1 0,0 2 0,23 7 0,42-5 0,-63-4 0,29 1 0,0-2 0,0-1 0,-1-2 0,1 0 0,-1-2 0,36-12 0,-53 10 0,-23 4 0,-22 4 0,-15 13 0,1 2 0,1 2 0,-70 36 0,36-16 0,-19 6 0,2 4 0,-126 84 0,221-130 0,-1 0 0,1 0 0,-1 0 0,1 1 0,-1-1 0,1 0 0,0 1 0,0-1 0,0 1 0,0-1 0,0 1 0,-2 2 0,3-4 0,0 1 0,0-1 0,0 1 0,0-1 0,0 1 0,0-1 0,0 1 0,0-1 0,0 1 0,0-1 0,0 1 0,1-1 0,-1 1 0,0-1 0,0 1 0,0-1 0,1 1 0,-1-1 0,0 1 0,0-1 0,1 0 0,-1 1 0,0-1 0,1 0 0,-1 1 0,1-1 0,-1 0 0,1 1 0,2 1 0,1-1 0,-1 0 0,1 0 0,-1 0 0,0 0 0,1-1 0,-1 1 0,1-1 0,0 0 0,-1 0 0,6 0 0,16-4 0,-1 0 0,1-1 0,-1-2 0,39-15 0,93-51 0,-102 46 0,16-8 0,2-1 0,80-29 0,-116 49 0,-22 4 0,-14 11 0,0 1 0,1 0 0,-1 0 0,0-1 0,0 1 0,0 0 0,0-1 0,0 1 0,0 0 0,0 0 0,0-1 0,0 1 0,0 0 0,0-1 0,0 1 0,0 0 0,0 0 0,0-1 0,0 1 0,0 0 0,0-1 0,0 1 0,0 0 0,-1 0 0,1-1 0,0 1 0,0 0 0,0 0 0,0-1 0,-1 1 0,1 0 0,0 0 0,0 0 0,0-1 0,-1 1 0,1 0 0,0 0 0,0 0 0,-1 0 0,1 0 0,0-1 0,0 1 0,-1 0 0,-2-1 0,0 1 0,-1-1 0,1 1 0,0-1 0,0 1 0,0 0 0,0 0 0,0 0 0,-1 1 0,1-1 0,0 1 0,-4 1 0,-44 15 0,35-11 0,-49 17 0,2 4 0,0 2 0,2 2 0,2 4 0,-101 76 0,152-105 0,1 0 0,1 1 0,-1-1 0,1 1 0,0 1 0,-6 8 0,12-15 0,-1 0 0,0 1 0,0-1 0,1 0 0,-1 0 0,1 1 0,-1-1 0,1 0 0,0 1 0,-1-1 0,1 1 0,0-1 0,0 0 0,0 1 0,0-1 0,0 1 0,0-1 0,0 0 0,1 1 0,-1-1 0,0 0 0,1 1 0,-1-1 0,1 0 0,0 1 0,-1-1 0,1 0 0,0 0 0,0 0 0,0 0 0,0 1 0,0-1 0,0 0 0,0-1 0,0 1 0,0 0 0,0 0 0,0 0 0,1-1 0,-1 1 0,0-1 0,0 1 0,1-1 0,-1 1 0,0-1 0,1 0 0,-1 1 0,3-1 0,4 1 0,-1 1 0,0-1 0,1-1 0,-1 1 0,0-1 0,1-1 0,-1 1 0,1-1 0,-1-1 0,11-2 0,72-32 0,-53 20 0,42-25 0,-50 24 0,-27 15 0,-13 6 0,-28 17 0,1 1 0,-59 46 0,83-53 0,27-15 0,31-17 0,174-105 0,-39 21 0,-142 74 0,-37 26 0,1 1 0,0-1 0,0 0 0,-1 0 0,1 1 0,0-1 0,-1 0 0,1 0 0,0 0 0,-1 1 0,1-1 0,-1 0 0,0 0 0,1 0 0,-1 0 0,0 0 0,1 0 0,-1 0 0,0 0 0,0 0 0,0 0 0,0 0 0,0 0 0,0 0 0,0 0 0,0 0 0,-1 0 0,1 0 0,0 0 0,0 0 0,-1 0 0,1 0 0,-1 0 0,1 0 0,-1 1 0,1-1 0,-1 0 0,0 0 0,1 0 0,-1 1 0,0-1 0,0 0 0,-5-3 0,1 0 0,0 0 0,0-1 0,1 1 0,-1-1 0,1 0 0,-4-7 0,7 10 0,0-1 0,0 1 0,0-1 0,0 1 0,1-1 0,-1 1 0,1-1 0,-1 0 0,1 1 0,0-1 0,0 0 0,0 0 0,1 1 0,-1-1 0,1 0 0,-1 1 0,1-1 0,0 1 0,0-1 0,3-4 0,1-1 0,0 1 0,1 0 0,0 0 0,1 0 0,0 1 0,0 0 0,0 0 0,1 1 0,-1 0 0,1 0 0,0 1 0,16-6 0,38-26 0,-62 36 0,1-1 0,-1 1 0,1 0 0,-1-1 0,1 1 0,-1 0 0,1-1 0,-1 1 0,1-1 0,-1 1 0,1-1 0,-1 1 0,0 0 0,1-1 0,-1 0 0,0 1 0,0-1 0,1 1 0,-1-1 0,0 1 0,0-1 0,0 0 0,1 1 0,-1-1 0,0 0 0,-13-3 0,-24 8 0,14 1 0,17-5 0,0 1 0,-1 0 0,1 0 0,0 1 0,0 0 0,0 0 0,0 1 0,0-1 0,0 1 0,1 0 0,-9 7 0,14-10 0,0 1 0,0-1 0,0 0 0,0 1 0,0-1 0,0 1 0,0-1 0,0 1 0,0-1 0,1 0 0,-1 1 0,0-1 0,0 1 0,0-1 0,1 0 0,-1 1 0,0-1 0,1 0 0,-1 1 0,0-1 0,0 0 0,1 0 0,-1 1 0,1-1 0,-1 0 0,0 0 0,1 1 0,-1-1 0,0 0 0,1 0 0,-1 0 0,2 0 0,19 9 0,-13-6 0,-7-3 0,0 1 0,0-1 0,0 1 0,0-1 0,0 1 0,0-1 0,0 1 0,0 0 0,0-1 0,0 1 0,0 0 0,-1 0 0,1 0 0,0-1 0,0 1 0,-1 0 0,1 0 0,-1 0 0,1 0 0,-1 0 0,1 1 0,-1-1 0,0 0 0,1 0 0,-1 0 0,0 0 0,0 0 0,0 0 0,0 2 0,0-1 0,-1 0 0,0 0 0,0 0 0,-1 0 0,1 0 0,0 0 0,-1-1 0,1 1 0,-1 0 0,1-1 0,-1 1 0,0-1 0,1 0 0,-3 2 0,-9 5 0,0-1 0,0-1 0,-21 8 0,19-8 0,-1-2 0,1 0 0,-25 4 0,37-8 0,-1 0 0,0 0 0,0 0 0,0 0 0,1 0 0,-1-1 0,0 0 0,1 0 0,-6-1 0,7 1 0,1 0 0,-1 0 0,1 0 0,0 1 0,-1-1 0,1 0 0,0 0 0,0-1 0,0 1 0,0 0 0,0 0 0,0-1 0,0 1 0,0 0 0,1-1 0,-1 1 0,0-1 0,1 1 0,-1-1 0,1 1 0,0-1 0,-1 1 0,1-3 0,0 2 0,0-1 0,1 0 0,-1 0 0,1 0 0,-1 0 0,1 1 0,0-1 0,0 0 0,0 1 0,0-1 0,1 0 0,-1 1 0,1 0 0,-1-1 0,1 1 0,0 0 0,0 0 0,0 0 0,0 0 0,0 0 0,0 0 0,1 1 0,-1-1 0,1 1 0,-1-1 0,1 1 0,0 0 0,-1 0 0,1 0 0,4 0 0,8-3 0,-1 0 0,1 1 0,0 1 0,21-1 0,-34 3 0,1-1 0,-1 1 0,0 0 0,0 0 0,1 0 0,-1 0 0,0 1 0,1-1 0,-1 1 0,0-1 0,0 1 0,1 0 0,-1 0 0,0 0 0,0 0 0,0 0 0,0 0 0,0 1 0,-1-1 0,1 1 0,0-1 0,-1 1 0,1 0 0,-1 0 0,1-1 0,-1 1 0,2 3 0,-3-3 0,1 1 0,-1 0 0,1 0 0,-1-1 0,0 1 0,0 0 0,0 0 0,0 0 0,-1 0 0,1-1 0,-1 1 0,0 0 0,0 0 0,1-1 0,-2 1 0,1-1 0,0 1 0,-1-1 0,1 1 0,-1-1 0,1 0 0,-4 3 0,-1 2 0,-1 1 0,-1-1 0,0-1 0,0 1 0,-10 5 0,16-10 0,-1-1 0,1 0 0,-1 0 0,1 0 0,-1 0 0,0 0 0,1 0 0,-1 0 0,0-1 0,-5 1 0,7-1 0,0 0 0,0-1 0,-1 1 0,1 0 0,0-1 0,0 1 0,0 0 0,0-1 0,0 0 0,0 1 0,0-1 0,0 1 0,0-1 0,0 0 0,0 0 0,0 0 0,1 1 0,-1-1 0,0 0 0,0 0 0,1 0 0,-1 0 0,1 0 0,-1 0 0,1 0 0,-1-2 0,0-1 0,1-1 0,-1 1 0,1 0 0,0 0 0,0 0 0,1-1 0,-1 1 0,1 0 0,0 0 0,0 0 0,0 0 0,1 0 0,-1 0 0,1 0 0,0 0 0,0 1 0,1-1 0,-1 1 0,1-1 0,-1 1 0,1 0 0,0 0 0,6-5 0,-5 4 0,0 0 0,0 1 0,0-1 0,1 1 0,-1 0 0,1 0 0,0 1 0,0-1 0,0 1 0,0 0 0,0 0 0,0 1 0,1-1 0,-1 1 0,0 0 0,1 1 0,-1-1 0,7 1 0,-10 1 5,0-1 0,0 1 0,0 0 0,0 0 0,0 0 0,-1 0 0,1 0 0,0 0 0,0 0 0,-1 0 0,1 1 0,0-1 0,-1 1 0,0-1 0,1 1 0,-1 0 0,0-1 0,0 1 0,0 0 0,0 0 0,0 0 0,0 0 0,1 3 0,-1 0-154,0-1 1,-1 1-1,1-1 1,-1 1-1,0-1 1,0 1-1,0-1 1,-1 1-1,-1 8 1,-4 5-6678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09:26.004"/>
    </inkml:context>
    <inkml:brush xml:id="br0">
      <inkml:brushProperty name="width" value="0.05" units="cm"/>
      <inkml:brushProperty name="height" value="0.05" units="cm"/>
      <inkml:brushProperty name="color" value="#FFCC99"/>
    </inkml:brush>
  </inkml:definitions>
  <inkml:trace contextRef="#ctx0" brushRef="#br0">640 148 24575,'-1'-2'0,"1"-1"0,-1 1 0,1 0 0,-1 0 0,0 1 0,1-1 0,-1 0 0,0 0 0,-1 0 0,1 0 0,0 1 0,0-1 0,-1 1 0,1-1 0,-3-2 0,-30-22 0,18 14 0,0-9 0,16 20 0,-1-1 0,0 1 0,0-1 0,0 0 0,0 1 0,0 0 0,0-1 0,-1 1 0,1 0 0,0-1 0,-1 1 0,1 0 0,-1 0 0,1 0 0,-1 0 0,1 0 0,-1 1 0,0-1 0,1 0 0,-3 0 0,-17-1 0,0 0 0,-35 2 0,47 0 0,23 2 0,-1 0 0,1 1 0,-1 0 0,0 2 0,15 6 0,13 3 0,-41-13 0,1-1 0,-1 0 0,0 1 0,0-1 0,1 0 0,-1 1 0,0-1 0,0 1 0,0-1 0,1 0 0,-1 1 0,0-1 0,0 0 0,0 1 0,0-1 0,0 1 0,0-1 0,0 0 0,0 1 0,0-1 0,0 1 0,0-1 0,0 1 0,0-1 0,-1 0 0,1 1 0,0-1 0,0 0 0,0 1 0,0-1 0,-1 0 0,1 1 0,0-1 0,0 0 0,-1 1 0,1-1 0,0 0 0,-1 1 0,1-1 0,0 0 0,-1 0 0,1 0 0,0 1 0,-1-1 0,1 0 0,-1 0 0,-11 21 0,13-20 0,-1 0 0,0 0 0,1 0 0,-1 0 0,1 0 0,-1-1 0,1 1 0,0 0 0,-1 0 0,1 0 0,0-1 0,0 1 0,0 0 0,-1-1 0,1 1 0,0-1 0,0 1 0,0-1 0,0 1 0,0-1 0,0 0 0,0 1 0,0-1 0,0 0 0,0 0 0,0 0 0,0 0 0,0 0 0,2 0 0,5 3 0,1-1 0,-1 2 0,-1-1 0,1 1 0,0 0 0,-1 0 0,10 8 0,-9-6 0,1 0 0,-1-1 0,1 0 0,14 5 0,-23-9 0,0-1 0,0 0 0,0 0 0,0 0 0,0 0 0,-1 0 0,1 0 0,0 0 0,0 1 0,0-1 0,0 0 0,0 0 0,0 0 0,0 0 0,0 0 0,0 0 0,0 1 0,0-1 0,0 0 0,0 0 0,0 0 0,0 0 0,0 0 0,1 0 0,-1 1 0,0-1 0,0 0 0,0 0 0,0 0 0,0 0 0,0 0 0,0 0 0,0 0 0,0 0 0,0 1 0,1-1 0,-1 0 0,0 0 0,0 0 0,0 0 0,0 0 0,0 0 0,0 0 0,0 0 0,1 0 0,-1 0 0,0 0 0,0 0 0,0 0 0,0 0 0,-20 3 0,-30-3 0,37 1 0,11 0 0,-1-1 0,0 0 0,0 1 0,0-1 0,1 0 0,-1 0 0,0 0 0,0-1 0,1 1 0,-1-1 0,0 1 0,0-1 0,1 0 0,-1 0 0,1 0 0,-1 0 0,1-1 0,-5-2 0,5 1 0,0 1 0,0-1 0,-1 1 0,1 0 0,-1-1 0,0 1 0,0 1 0,0-1 0,0 0 0,0 1 0,0-1 0,0 1 0,0 0 0,-1 0 0,1 0 0,0 0 0,-4 1 0,-29-13 0,36 13 0,0 0 0,0 0 0,0 0 0,-1 0 0,1 0 0,0 0 0,0-1 0,0 1 0,0 0 0,-1 0 0,1 0 0,0 0 0,0 0 0,0-1 0,0 1 0,0 0 0,-1 0 0,1 0 0,0-1 0,0 1 0,0 0 0,0 0 0,0 0 0,0-1 0,0 1 0,0 0 0,0 0 0,0 0 0,0-1 0,0 1 0,0 0 0,0 0 0,0 0 0,0-1 0,0 1 0,0 0 0,0 0 0,0-1 0,0 1 0,0 0 0,1 0 0,9-7 0,21-2 0,-27 8 0,7-5 0,-13 1 0,-18-1 0,12 3 0,35 2 0,1 1 0,-22 0 0,-21 1 0,-141-1 0,171 1 0,-11 0 0,-1-1 0,1 0 0,0 0 0,-1 0 0,1 0 0,0 0 0,-1-1 0,1 1 0,0-1 0,-1 0 0,6-2 0,-8 2 0,-1 1 0,-1 0 0,1-1 0,0 1 0,0-1 0,0 1 0,0 0 0,0-1 0,0 1 0,0 0 0,0-1 0,-1 1 0,1 0 0,0-1 0,0 1 0,0 0 0,-1-1 0,1 1 0,0 0 0,-1 0 0,1-1 0,0 1 0,0 0 0,-1 0 0,1-1 0,0 1 0,-1 0 0,1 0 0,-1 0 0,1 0 0,0 0 0,-1 0 0,1-1 0,0 1 0,-1 0 0,1 0 0,-1 0 0,1 0 0,0 0 0,-1 0 0,0 1 0,-20-7 0,-61 0 0,-117 6 0,147 1 0,313-1 0,-540 0 0,496 0 0,-201-3 0,-35-3 0,-35-3 0,27 7 0,15 1 0,-1 0 0,1 0 0,0-1 0,0-1 0,0 0 0,-12-5 0,24 6 0,10-1 0,12 0 0,91 3 0,-146-1 0,-34 3 0,67-2 0,1 0 0,-1 0 0,0 0 0,0 0 0,0 0 0,0 1 0,0-1 0,1 0 0,-1 0 0,0 0 0,0 0 0,0 0 0,0 1 0,0-1 0,0 0 0,0 0 0,0 0 0,0 0 0,0 0 0,1 1 0,-1-1 0,0 0 0,0 0 0,0 0 0,0 1 0,0-1 0,0 0 0,0 0 0,0 0 0,0 0 0,0 1 0,-1-1 0,1 0 0,0 0 0,0 0 0,0 0 0,0 1 0,0-1 0,0 0 0,0 0 0,0 0 0,0 0 0,-1 0 0,1 1 0,0-1 0,0 0 0,0 0 0,0 0 0,0 0 0,-1 0 0,19 6 0,-6-3 0,0-1 0,0 0 0,0-1 0,0 0 0,1-1 0,-1 0 0,17-3 0,-29 3 0,1 0 0,-1 0 0,0 0 0,0 0 0,0 0 0,1 0 0,-1 0 0,0 0 0,0 0 0,0 0 0,1 0 0,-1 0 0,0 0 0,0 0 0,0 0 0,0-1 0,1 1 0,-1 0 0,0 0 0,0 0 0,0 0 0,0 0 0,1 0 0,-1-1 0,0 1 0,0 0 0,0 0 0,0 0 0,0 0 0,0-1 0,1 1 0,-1 0 0,0 0 0,0 0 0,0 0 0,0-1 0,0 1 0,0 0 0,0 0 0,0 0 0,0-1 0,0 1 0,0 0 0,0 0 0,0 0 0,0-1 0,0 1 0,0 0 0,0 0 0,0 0 0,-1-1 0,1 1 0,0 0 0,0 0 0,-14-10 0,-21-5 0,-52 1 0,139 14 0,-1-2 0,-1 2 0,1 2 0,-1 3 0,0 2 0,53 14 0,32 16 0,-135-37 0,0 0 0,0 0 0,1 0 0,-1 0 0,0 0 0,0 0 0,1 0 0,-1 0 0,0 0 0,0 0 0,1 0 0,-1 0 0,0 0 0,0 0 0,1 0 0,-1 0 0,0 0 0,0 0 0,1 0 0,-1 0 0,0 1 0,0-1 0,1 0 0,-1 0 0,0 0 0,0 0 0,0 1 0,1-1 0,-1 0 0,0 0 0,0 1 0,0-1 0,0 0 0,0 0 0,0 1 0,1-1 0,-1 0 0,0 0 0,0 1 0,0-1 0,0 0 0,0 0 0,0 1 0,0-1 0,0 0 0,0 0 0,0 1 0,0-1 0,0 0 0,0 1 0,-1-1 0,1 0 0,0 1 0,-18 7 0,-28 2 0,-180 14 0,270-25 0,-15 0 0,0 1 0,50 6 0,-79-6 0,0-1 0,1 1 0,-1 0 0,0 0 0,1 0 0,-1 0 0,0 0 0,1 0 0,-1 0 0,0 0 0,1 0 0,-1 0 0,0 0 0,0 0 0,1 0 0,-1 0 0,0 0 0,1 0 0,-1 0 0,0 0 0,1 1 0,-1-1 0,0 0 0,0 0 0,1 0 0,-1 0 0,0 1 0,0-1 0,1 0 0,-1 0 0,0 1 0,0-1 0,0 0 0,1 0 0,-1 1 0,0-1 0,0 0 0,0 0 0,0 1 0,0-1 0,0 0 0,0 1 0,1-1 0,-18 6 0,-29 0 0,-26-2 0,0-4 0,1-3 0,-1-3 0,-123-26 0,192 31 0,0 1 0,1-1 0,-1 1 0,1-1 0,0 0 0,-1 0 0,1 0 0,0 0 0,-1 0 0,1 0 0,0-1 0,0 1 0,0-1 0,0 0 0,0 1 0,1-1 0,-1 0 0,0 0 0,1 0 0,-1 0 0,1-1 0,0 1 0,0 0 0,-1-3 0,2 3 0,0-1 0,0 1 0,1 0 0,-1 0 0,1 0 0,-1 0 0,1 0 0,0 0 0,0 0 0,0 0 0,0 0 0,0 0 0,0 0 0,0 1 0,1-1 0,-1 0 0,1 1 0,-1-1 0,1 1 0,0 0 0,0-1 0,-1 1 0,1 0 0,0 0 0,0 0 0,0 0 0,0 1 0,4-2 0,4-2-227,0 1-1,0 0 1,0 1-1,1 0 1,10-1-1,2 2-6598</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6:06.388"/>
    </inkml:context>
    <inkml:brush xml:id="br0">
      <inkml:brushProperty name="width" value="0.05" units="cm"/>
      <inkml:brushProperty name="height" value="0.05" units="cm"/>
      <inkml:brushProperty name="color" value="#FFFFFF"/>
    </inkml:brush>
  </inkml:definitions>
  <inkml:trace contextRef="#ctx0" brushRef="#br0">41 334 24575,'127'0'0,"-220"36"0,87-34 0,0 0 0,0 0 0,1 1 0,-1-1 0,1 1 0,0 1 0,0-1 0,0 1 0,-7 6 0,12-10 0,-1 0 0,1 0 0,0 0 0,0 0 0,0 0 0,0 0 0,0 0 0,0 0 0,0 0 0,-1 0 0,1 1 0,0-1 0,0 0 0,0 0 0,0 0 0,0 0 0,0 0 0,0 0 0,0 0 0,0 0 0,0 1 0,0-1 0,0 0 0,0 0 0,0 0 0,0 0 0,-1 0 0,1 0 0,0 1 0,0-1 0,0 0 0,0 0 0,0 0 0,0 0 0,1 0 0,-1 0 0,0 0 0,0 1 0,0-1 0,0 0 0,0 0 0,0 0 0,0 0 0,0 0 0,0 0 0,0 0 0,0 1 0,0-1 0,0 0 0,0 0 0,1 0 0,-1 0 0,0 0 0,0 0 0,0 0 0,0 0 0,0 0 0,0 0 0,0 0 0,1 0 0,-1 0 0,0 0 0,0 0 0,0 0 0,0 0 0,14-2 0,15-8 0,-1-5 0,-18 11 0,0 0 0,-1-1 0,0-1 0,0 1 0,-1-1 0,15-14 0,-23 20 0,0 0 0,1 0 0,-1 0 0,0-1 0,0 1 0,1 0 0,-1 0 0,0 0 0,0-1 0,0 1 0,1 0 0,-1-1 0,0 1 0,0 0 0,0 0 0,0-1 0,0 1 0,0 0 0,1-1 0,-1 1 0,0 0 0,0-1 0,0 1 0,0 0 0,0 0 0,0-1 0,0 1 0,0 0 0,0-1 0,0 1 0,-1 0 0,1-1 0,0 1 0,0 0 0,0-1 0,0 1 0,0 0 0,0 0 0,-1-1 0,1 1 0,0 0 0,-1-1 0,-16-1 0,-21 9 0,27-4 0,1 1 0,0-1 0,0-1 0,0 0 0,-14 1 0,22-2 0,1-1 0,0 0 0,0 0 0,0 0 0,-1 0 0,1 0 0,0 0 0,0 0 0,0-1 0,0 1 0,-1 0 0,1-1 0,0 1 0,0-1 0,0 1 0,0-1 0,0 1 0,0-1 0,0 0 0,0 1 0,0-1 0,0 0 0,0 0 0,1 0 0,-1 0 0,0 0 0,1 0 0,-1 0 0,0 0 0,1 0 0,-1 0 0,1 0 0,0 0 0,-1 0 0,1-1 0,0 1 0,0 0 0,-1 0 0,1 0 0,0-1 0,0 1 0,0 0 0,1 0 0,-1 0 0,0-1 0,1-1 0,2-5 0,1-1 0,0 1 0,1 0 0,0 0 0,0 0 0,0 1 0,1-1 0,0 1 0,1 1 0,7-7 0,10-13 0,82-108 0,-105 133 0,0 0 0,0-1 0,0 1 0,0 0 0,0 0 0,0-1 0,0 1 0,0 0 0,-1-1 0,1 1 0,0-1 0,-1 1 0,0-1 0,1 1 0,-1-1 0,0 0 0,1 1 0,-1-1 0,0 1 0,0-1 0,0 1 0,-1-3 0,0 3 0,0-1 0,1 1 0,-1 0 0,0 0 0,0 0 0,0 0 0,0 0 0,-1 0 0,1 0 0,0 0 0,0 0 0,-1 1 0,1-1 0,0 0 0,-1 1 0,1-1 0,0 1 0,-4-1 0,-5-1 0,0 1 0,0 0 0,0 0 0,0 1 0,-17 3 0,-9 2-1365,4 1-5461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56:08.127"/>
    </inkml:context>
    <inkml:brush xml:id="br0">
      <inkml:brushProperty name="width" value="0.05" units="cm"/>
      <inkml:brushProperty name="height" value="0.05" units="cm"/>
      <inkml:brushProperty name="color" value="#FFFFFF"/>
    </inkml:brush>
  </inkml:definitions>
  <inkml:trace contextRef="#ctx0" brushRef="#br0">929 206 24575,'-1'-2'0,"1"0"0,0-1 0,-1 1 0,0 0 0,0 0 0,1 0 0,-1 0 0,-1 0 0,1 0 0,0 0 0,0 0 0,-1 1 0,1-1 0,-1 0 0,1 1 0,-1-1 0,0 1 0,1 0 0,-1-1 0,0 1 0,0 0 0,0 0 0,0 0 0,0 0 0,0 1 0,-1-1 0,1 0 0,0 1 0,0 0 0,0-1 0,-1 1 0,-2 0 0,-10-1 0,0 0 0,-1 1 0,-21 2 0,-7 5 0,0 1 0,1 3 0,-77 28 0,76-19 0,33-14 0,-1-1 0,1 0 0,-1-1 0,-20 4 0,-114 21 0,145-29 0,1 0 0,-1 1 0,1-1 0,-1 0 0,1 0 0,-1 1 0,1-1 0,-1 0 0,0 0 0,1 0 0,-1 0 0,1 0 0,-1 0 0,1 0 0,-1 0 0,0 0 0,1 0 0,-1 0 0,1 0 0,-1-1 0,1 1 0,-1 0 0,1 0 0,-1-1 0,1 1 0,-1 0 0,1-1 0,-1 1 0,1 0 0,-1-1 0,1 1 0,0 0 0,-1-1 0,12-15 0,29-16 0,322-187 0,-361 218 0,0 1 0,0 0 0,0-1 0,0 1 0,1-1 0,-1 1 0,0-1 0,0 0 0,0 0 0,0 1 0,0-1 0,-1 0 0,1 0 0,0 0 0,0 0 0,0 0 0,-1 0 0,1 0 0,-1 0 0,1 0 0,-1 0 0,1 0 0,-1 0 0,1-1 0,-1 1 0,0 0 0,0-2 0,-1 2 0,0 0 0,0 0 0,0 1 0,0-1 0,0 1 0,0-1 0,-1 1 0,1-1 0,0 1 0,0 0 0,-1 0 0,1-1 0,0 1 0,0 0 0,-1 0 0,1 0 0,0 1 0,0-1 0,-1 0 0,1 0 0,0 1 0,0-1 0,-1 0 0,1 1 0,0-1 0,-2 2 0,-36 15 0,0 1 0,1 1 0,-37 27 0,-26 13 0,95-56 0,-49 28 0,51-28 0,0-1 0,0 1 0,0 0 0,0 0 0,0 0 0,1 1 0,-1-1 0,1 1 0,-4 5 0,7-8 0,0-1 0,0 1 0,0-1 0,0 0 0,0 1 0,0-1 0,0 1 0,0-1 0,0 0 0,0 1 0,0-1 0,0 1 0,1-1 0,-1 0 0,0 1 0,0-1 0,0 1 0,0-1 0,1 0 0,-1 1 0,0-1 0,0 0 0,1 1 0,-1-1 0,0 0 0,1 0 0,-1 1 0,0-1 0,1 0 0,-1 0 0,0 0 0,1 1 0,-1-1 0,1 0 0,-1 0 0,0 0 0,1 0 0,-1 0 0,1 0 0,-1 0 0,0 0 0,1 0 0,-1 0 0,1 0 0,-1 0 0,0 0 0,1 0 0,-1 0 0,1 0 0,-1 0 0,0-1 0,1 1 0,29-4 0,-27 3 0,23-4 0,-1 0 0,0-2 0,-1-2 0,0 0 0,0-1 0,27-16 0,-45 21 0,-9 5 0,-22 9 0,15-5 0,0 1 0,-1-2 0,1 0 0,-1 0 0,-21 3 0,32-7 0,0 1 0,0 0 0,-1 0 0,1-1 0,0 1 0,0 0 0,0-1 0,0 1 0,0 0 0,0-1 0,-1 1 0,1 0 0,0-1 0,0 1 0,0 0 0,0-1 0,0 1 0,0 0 0,0-1 0,1 1 0,-1 0 0,0-1 0,0 1 0,0 0 0,0-1 0,0 1 0,0 0 0,1-1 0,-1 1 0,0 0 0,0 0 0,0-1 0,1 1 0,-1 0 0,0 0 0,0-1 0,1 1 0,-1 0 0,0 0 0,0 0 0,1 0 0,-1-1 0,0 1 0,1 0 0,0 0 0,15-14 0,-15 13 0,12-8 0,-9 7 0,0 0 0,-1 0 0,0 0 0,1-1 0,-1 0 0,0 1 0,0-1 0,-1 0 0,1-1 0,-1 1 0,5-7 0,-7 10 0,0-1 0,0 1 0,0 0 0,0 0 0,0-1 0,0 1 0,0 0 0,0 0 0,1-1 0,-1 1 0,0 0 0,0 0 0,0-1 0,-1 1 0,1 0 0,0 0 0,0-1 0,0 1 0,0 0 0,0 0 0,0-1 0,0 1 0,0 0 0,0 0 0,0 0 0,-1-1 0,1 1 0,0 0 0,0 0 0,0 0 0,0 0 0,-1-1 0,1 1 0,0 0 0,0 0 0,-1 0 0,1 0 0,0 0 0,0 0 0,0-1 0,-1 1 0,-14 2 0,-15 8 0,29-9 0,-98 47 0,-121 81 0,112-64 0,109-65 0,-1 0 0,0 0 0,0 0 0,0 0 0,0 0 0,0 0 0,1 0 0,-1 1 0,0-1 0,0 0 0,0 0 0,0 0 0,0 0 0,0 0 0,0 0 0,1 0 0,-1 0 0,0 0 0,0 0 0,0 1 0,0-1 0,0 0 0,0 0 0,0 0 0,0 0 0,0 0 0,0 0 0,0 1 0,0-1 0,0 0 0,0 0 0,0 0 0,0 0 0,0 0 0,0 0 0,0 1 0,0-1 0,0 0 0,0 0 0,0 0 0,0 0 0,0 0 0,0 0 0,0 1 0,0-1 0,0 0 0,0 0 0,0 0 0,0 0 0,0 0 0,0 0 0,0 0 0,-1 1 0,1-1 0,0 0 0,0 0 0,0 0 0,0 0 0,0 0 0,0 0 0,22 3 0,-17-3 0,0 0 0,1 1 0,-1-1 0,0 1 0,-1 0 0,1 0 0,0 1 0,9 4 0,-12-4-124,0 1 0,0 0 0,0 0 0,0 0 0,0 0 0,-1 0-1,0 0 1,1 0 0,-1 0 0,1 7 0,2 13-6702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09:32.730"/>
    </inkml:context>
    <inkml:brush xml:id="br0">
      <inkml:brushProperty name="width" value="0.05" units="cm"/>
      <inkml:brushProperty name="height" value="0.05" units="cm"/>
      <inkml:brushProperty name="color" value="#FFCC99"/>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09:34.654"/>
    </inkml:context>
    <inkml:brush xml:id="br0">
      <inkml:brushProperty name="width" value="0.05" units="cm"/>
      <inkml:brushProperty name="height" value="0.05" units="cm"/>
      <inkml:brushProperty name="color" value="#FFCC99"/>
    </inkml:brush>
  </inkml:definitions>
  <inkml:trace contextRef="#ctx0" brushRef="#br0">559 1 24575,'-1'2'0,"1"0"0,-1 0 0,0 0 0,0-1 0,0 1 0,0 0 0,0 0 0,0 0 0,0-1 0,0 1 0,-1 0 0,1-1 0,-1 1 0,1-1 0,-1 0 0,1 1 0,-1-1 0,0 0 0,0 0 0,0 0 0,0 0 0,0-1 0,0 1 0,0 0 0,0-1 0,0 1 0,0-1 0,-4 0 0,-5 2 0,0 0 0,0-1 0,0 0 0,-14-2 0,-234-20 0,102 2-1365,130 17-5461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09:54.133"/>
    </inkml:context>
    <inkml:brush xml:id="br0">
      <inkml:brushProperty name="width" value="0.05" units="cm"/>
      <inkml:brushProperty name="height" value="0.05" units="cm"/>
      <inkml:brushProperty name="color" value="#FFCC99"/>
    </inkml:brush>
  </inkml:definitions>
  <inkml:trace contextRef="#ctx0" brushRef="#br0">543 234 24575,'0'0'0,"0"-1"0,0 1 0,1 0 0,-1 0 0,0-1 0,1 1 0,-1 0 0,0 0 0,0-1 0,0 1 0,1 0 0,-1 0 0,0-1 0,0 1 0,0 0 0,1-1 0,-1 1 0,0 0 0,0-1 0,0 1 0,0 0 0,0-1 0,0 1 0,0 0 0,0-1 0,0 1 0,0-1 0,0 1 0,0 0 0,0-1 0,0 1 0,0 0 0,-1-1 0,1 0 0,0-1 0,0 1 0,0 0 0,0 0 0,0 0 0,0 0 0,0 0 0,0-1 0,0 1 0,0 0 0,1 0 0,-1 0 0,1 0 0,-1 0 0,0 0 0,1 0 0,0 0 0,-1 0 0,1 0 0,0 0 0,-1 0 0,1 0 0,0 0 0,0 1 0,0-1 0,0 0 0,0 0 0,0 1 0,0-1 0,0 1 0,0-1 0,0 1 0,0-1 0,1 1 0,19-4 0,-1 2 0,0 1 0,38 1 0,-41 0 0,-14 1 0,0 0 0,0 0 0,0 1 0,0-1 0,-1 1 0,1-1 0,-1 1 0,1 0 0,-1 0 0,0 0 0,1 0 0,-1 0 0,0 0 0,0 1 0,-1-1 0,1 1 0,0-1 0,-1 1 0,0 0 0,0 0 0,1-1 0,0 7 0,11 16 0,1-3 0,-12-17 0,0-1 0,1 1 0,-1-1 0,1 0 0,0 0 0,1 0 0,-1 0 0,0 0 0,1-1 0,0 0 0,0 1 0,0-1 0,0-1 0,1 1 0,-1-1 0,1 1 0,-1-1 0,1-1 0,0 1 0,0-1 0,6 2 0,8 0 0,1-1 0,-1-1 0,1-1 0,-1 0 0,1-2 0,35-6 0,-55 8 0,1 0 0,-1 0 0,0 0 0,0 0 0,1 0 0,-1 1 0,0-1 0,1 0 0,-1 0 0,0 0 0,0 0 0,1 0 0,-1 0 0,0-1 0,1 1 0,-1 0 0,0 0 0,0 0 0,1 0 0,-1 0 0,0 0 0,1 0 0,-1-1 0,0 1 0,0 0 0,0 0 0,1 0 0,-1-1 0,0 1 0,0 0 0,0 0 0,1 0 0,-1-1 0,0 1 0,0 0 0,0 0 0,0-1 0,0 1 0,0 0 0,1-1 0,-1 1 0,0 0 0,0 0 0,0-1 0,0 1 0,0 0 0,0-1 0,0 1 0,0 0 0,0-1 0,0 1 0,-1 0 0,-18-7 0,-31 1 0,30 6 0,13 0 0,0 0 0,0 0 0,-1-1 0,1 0 0,0 0 0,0-1 0,-11-4 0,23 1 0,2 0 0,-21 2 0,-100 5 0,68 0 0,-81-6 0,126 3 0,0 0 0,-1 0 0,1 1 0,0-1 0,0 0 0,0 0 0,0 0 0,0 0 0,1-1 0,-1 1 0,0 0 0,0 0 0,1 0 0,-1-1 0,1 1 0,-1 0 0,1-1 0,-1 1 0,1 0 0,0-3 0,-1 2 0,1-1 0,-1 1 0,0-1 0,0 1 0,0 0 0,-1-1 0,1 1 0,0 0 0,-1 0 0,-2-4 0,-13-3 0,-15-9 0,32 18 0,-1-1 0,0 1 0,0-1 0,0 1 0,0-1 0,1 0 0,-1 1 0,0-1 0,0 0 0,1 1 0,-1-1 0,1 0 0,-1 0 0,1 0 0,-1 0 0,1 0 0,-1 1 0,1-1 0,0 0 0,-1 0 0,1 0 0,0 0 0,0-2 0,1 2 0,0-1 0,0 1 0,1 0 0,-1-1 0,0 1 0,1 0 0,-1 0 0,1 0 0,0 0 0,-1 0 0,1 0 0,0 0 0,-1 0 0,1 1 0,0-1 0,0 1 0,0-1 0,0 1 0,-1 0 0,1 0 0,0 0 0,0 0 0,3 0 0,44 3 0,-48-1 0,1-1 0,-1 1 0,0 0 0,1-1 0,-1 1 0,0 0 0,0 0 0,0 0 0,0 0 0,-1 0 0,1 0 0,-1 0 0,1 0 0,-1 0 0,0 0 0,1 0 0,-1 0 0,0 0 0,-1 3 0,8 28 0,-3-26 0,0 1 0,0-1 0,0 0 0,1 0 0,0 0 0,1-1 0,-1 0 0,1 0 0,0 0 0,1-1 0,0 0 0,-1 0 0,2 0 0,-1-1 0,0 0 0,1-1 0,8 4 0,-1-3 0,-1-1 0,1 0 0,0 0 0,0-2 0,0 1 0,0-2 0,0 0 0,23-4 0,-122 4 0,63-2 0,62 1 0,44 1 0,-113 1 0,-1-2 0,1-1 0,-56-11 0,76 11 0,0-1 0,0 1 0,1-1 0,-1 0 0,1-1 0,-1 0 0,1 0 0,0-1 0,1 0 0,-1 0 0,1 0 0,0-1 0,0 0 0,0 0 0,1 0 0,0-1 0,1 0 0,-7-10 0,9 13 0,-12-28 0,14 31 0,-1 0 0,1 0 0,-1 1 0,1-1 0,0 0 0,-1 0 0,1 0 0,0 0 0,0 0 0,-1 0 0,1 1 0,0-1 0,0 0 0,0 0 0,0 0 0,0 0 0,0 0 0,1 0 0,-1 0 0,0 0 0,0 0 0,1 1 0,-1-1 0,0 0 0,1 0 0,-1 0 0,1 0 0,5 3 0,-1 1 0,0 0 0,0 0 0,0 1 0,0-1 0,0 1 0,-1 0 0,0 0 0,6 8 0,-6-7 0,23 30 0,-27-34 0,0-1 0,1 1 0,-1-1 0,0 1 0,0-1 0,0 1 0,0-1 0,1 1 0,-1-1 0,0 1 0,0-1 0,0 1 0,0-1 0,0 1 0,0-1 0,0 1 0,0-1 0,-1 1 0,1-1 0,0 1 0,0-1 0,0 1 0,0-1 0,-1 1 0,1 0 0,-1-1 0,0 1 0,0-1 0,0 1 0,0-1 0,0 1 0,0-1 0,0 0 0,-1 0 0,1 1 0,0-1 0,0 0 0,0 0 0,0 0 0,0 0 0,0 0 0,0 0 0,-2-1 0,-5 1 0,8 3 0,20 9 0,31 10 0,-14-11 0,1-1 0,0-2 0,0-2 0,45 2 0,-81-8 0,10 0 0,0 0 0,-1 1 0,1 1 0,0 0 0,-1 1 0,0 0 0,1 0 0,15 9 0,-26-12 0,-1 0 0,0 0 0,0 0 0,1 0 0,-1 0 0,0 0 0,0 1 0,1-1 0,-1 0 0,0 0 0,0 0 0,0 0 0,1 1 0,-1-1 0,0 0 0,0 0 0,0 1 0,0-1 0,1 0 0,-1 0 0,0 1 0,0-1 0,0 0 0,0 0 0,0 1 0,0-1 0,0 0 0,0 0 0,0 1 0,0-1 0,0 0 0,0 1 0,0-1 0,0 0 0,0 0 0,0 1 0,0-1 0,-12 7 0,-22 1 0,29-8 0,-128 18 0,144-16 0,0-1 0,1 0 0,-1 1 0,0 1 0,14 4 0,-28-4 0,2-2 0,0-1 0,0 1 0,0-1 0,0 1 0,0 0 0,0-1 0,0 1 0,0 0 0,0-1 0,0 1 0,1 0 0,-1 0 0,0 0 0,1 0 0,-1 0 0,0 0 0,1 0 0,-1 0 0,1 0 0,0 0 0,-1 0 0,1 0 0,0 2 0,0 0 0,1 0 0,0 0 0,-1 0 0,0 0 0,0 0 0,0 0 0,0 0 0,0 0 0,0 0 0,-1 0 0,0 0 0,1 0 0,-1 0 0,0-1 0,0 1 0,-1 0 0,1 0 0,-1-1 0,-1 3 0,0 0 0,-1 0 0,1 0 0,-1 0 0,0-1 0,0 0 0,0 0 0,-1 0 0,-9 6 0,7-6 0,-1-1 0,0 0 0,0 0 0,0-1 0,-1 0 0,1 0 0,-1 0 0,1-2 0,-1 1 0,1-1 0,-1 0 0,1 0 0,-17-4 0,-5-3 0,0-1 0,-43-18 0,18 6 0,53 19 0,0 0 0,0 0 0,-1 1 0,1-1 0,0-1 0,0 1 0,0 0 0,0 0 0,0-1 0,0 1 0,0-1 0,1 0 0,-1 1 0,0-1 0,-1-3 0,2 4 0,1-1 0,-1 1 0,1-1 0,-1 1 0,1-1 0,0 1 0,0-1 0,0 1 0,0-1 0,0 1 0,0 0 0,0-1 0,0 1 0,0-1 0,1 1 0,-1-1 0,1 1 0,0-3 0,2-1 0,1-1 0,-1 1 0,1 0 0,0 1 0,0-1 0,0 0 0,1 1 0,-1 0 0,10-6 0,-13 10 0,-1 0 0,1 0 0,-1-1 0,1 1 0,-1 0 0,0 0 0,1 0 0,-1-1 0,1 1 0,-1 0 0,0 0 0,1-1 0,-1 1 0,0 0 0,1-1 0,-1 1 0,0-1 0,1 1 0,-1 0 0,0-1 0,0 1 0,0-1 0,1 1 0,-1 0 0,0-1 0,0 1 0,0-1 0,0 1 0,0-1 0,0 1 0,0-1 0,0 1 0,0-1 0,0 1 0,0-1 0,0 1 0,0 0 0,0-2 0,-21-4 0,-42 5 0,55 1 0,-49 2 0,-75-2 0,132 0 0,-1 0 0,0 1 0,0-1 0,0 0 0,1 0 0,-1 0 0,0 0 0,0 0 0,1-1 0,-1 1 0,0 0 0,0 0 0,1 0 0,-1-1 0,0 1 0,1 0 0,-1-1 0,0 1 0,1 0 0,-1-1 0,0 1 0,1-1 0,-1 1 0,1-1 0,-1 0 0,13-11 0,33-5 0,10 7 0,-27 7 0,52 0 0,-51 4 0,0-2 0,55-9 0,-77 8 0,-8 0 0,-16-1 0,-27 0 0,-128 20 0,100-9 0,104-9 0,30-2 0,-58 3 0,0 0 0,0 0 0,0 1 0,0-1 0,0 1 0,0 0 0,-1 0 0,1 0 0,0 1 0,-1-1 0,5 3 0,-8-4 0,0 0 0,1 0 0,-1 1 0,0-1 0,0 0 0,1 0 0,-1 0 0,0 1 0,0-1 0,1 0 0,-1 0 0,0 1 0,0-1 0,0 0 0,1 1 0,-1-1 0,0 0 0,0 1 0,0-1 0,0 0 0,0 1 0,0-1 0,0 0 0,0 1 0,0-1 0,0 0 0,0 1 0,0-1 0,0 0 0,0 1 0,0-1 0,0 0 0,0 1 0,0-1 0,0 0 0,0 0 0,-1 1 0,1-1 0,0 0 0,0 1 0,0-1 0,-1 0 0,-17 11 0,-27 0 0,43-10 0,-200 28 0,200-29 0,-1 0 0,1 0 0,0 1 0,-1-1 0,1 1 0,0 0 0,0-1 0,-1 1 0,1 0 0,0 0 0,0 0 0,0 1 0,0-1 0,0 1 0,-3 2 0,5-4 0,0 1 0,0-1 0,0 0 0,0 1 0,-1-1 0,1 0 0,0 1 0,0-1 0,0 1 0,0-1 0,0 0 0,0 1 0,0-1 0,0 0 0,0 1 0,0-1 0,0 1 0,0-1 0,0 0 0,0 1 0,1-1 0,-1 0 0,0 1 0,0-1 0,0 0 0,0 1 0,1-1 0,-1 0 0,0 1 0,0-1 0,1 0 0,-1 1 0,26 10 0,9-7 0,1-1 0,45-2 0,-83-1 0,0 0 0,0 1 0,0-1 0,1 0 0,-1 1 0,0-1 0,0 1 0,0 0 0,0 0 0,1 0 0,-1-1 0,-2 4 0,6 2 0,16-2 0,5-1 0,-1-2 0,0-1 0,0-1 0,0-1 0,24-5 0,-43 6 0,-1 0 0,1 0 0,0 0 0,-1 0 0,1-1 0,-1 1 0,0-1 0,0 0 0,4-3 0,13-8 0,-19 13 0,0 0 0,-1 0 0,1 0 0,0 0 0,0 0 0,0 0 0,0 0 0,0 0 0,0 0 0,0 0 0,0 0 0,-1 0 0,1 0 0,0 0 0,0 0 0,0 0 0,0 0 0,0 0 0,0 0 0,0-1 0,0 1 0,0 0 0,-1 0 0,1 0 0,0 0 0,0 0 0,0 0 0,0 0 0,0 0 0,0 0 0,0-1 0,0 1 0,0 0 0,0 0 0,0 0 0,0 0 0,0 0 0,0 0 0,0 0 0,0-1 0,0 1 0,0 0 0,0 0 0,0 0 0,0 0 0,0 0 0,0 0 0,0 0 0,0 0 0,0-1 0,0 1 0,0 0 0,0 0 0,1 0 0,-1 0 0,-21-3 0,-25 0 0,17 2 0,0 1 0,0 2 0,0 0 0,0 2 0,1 2 0,-46 13 0,74-19 0,-1 0 0,1 0 0,-1 0 0,1 0 0,-1 0 0,1 0 0,-1 0 0,1 1 0,-1-1 0,1 0 0,-1 0 0,1 0 0,0 1 0,-1-1 0,1 0 0,-1 0 0,1 1 0,0-1 0,-1 0 0,1 1 0,0-1 0,-1 0 0,1 1 0,0-1 0,0 1 0,-1-1 0,1 0 0,0 1 0,0-1 0,0 1 0,0-1 0,0 1 0,-1 0 0,17 4 0,27-2 0,86-3 0,-128 0 0,-1 0 0,1 0 0,-1 0 0,1 0 0,-1 0 0,1 0 0,-1 0 0,1 0 0,-1 0 0,1 0 0,-1 0 0,1 0 0,-1 0 0,0 0 0,1 0 0,-1 0 0,1 0 0,-1 1 0,1-1 0,-1 0 0,1 0 0,-1 0 0,0 1 0,1-1 0,-1 0 0,0 1 0,1-1 0,-1 0 0,0 1 0,1-1 0,-1 1 0,0-1 0,0 0 0,1 1 0,-1-1 0,0 1 0,-14 12 0,-30 6 0,32-17 0,9-2 0,-1 0 0,1 0 0,0 1 0,0 0 0,0-1 0,0 1 0,1 0 0,-1 0 0,0 0 0,0 1 0,0-1 0,1 1 0,-6 3 0,9-4 0,-1-1 0,0 1 0,0-1 0,0 1 0,1-1 0,-1 1 0,0-1 0,1 0 0,-1 1 0,0-1 0,1 1 0,-1-1 0,0 0 0,1 1 0,-1-1 0,1 0 0,-1 1 0,1-1 0,-1 0 0,1 0 0,-1 1 0,1-1 0,-1 0 0,1 0 0,-1 0 0,1 0 0,-1 0 0,1 0 0,-1 0 0,1 0 0,0 0 0,0 0 0,20 3 0,-20-3 0,-172-22 0,148 22 0,18 1 0,-1-1 0,1 0 0,-1 0 0,1-1 0,-1 1 0,1-1 0,-1 0 0,1-1 0,0 1 0,-8-4 0,13 5 0,-1 0 0,1 0 0,0-1 0,-1 1 0,1 0 0,0 0 0,-1-1 0,1 1 0,0 0 0,0 0 0,-1-1 0,1 1 0,0 0 0,0 0 0,-1-1 0,1 1 0,0-1 0,0 1 0,0 0 0,-1-1 0,1 1 0,0 0 0,0-1 0,0 1 0,0 0 0,0-1 0,0 1 0,0-1 0,0 1 0,0 0 0,0-1 0,0 1 0,0-1 0,0 1 0,1-1 0,12-10 0,25-3 0,-34 13 0,148-35 0,-110 27 0,-21 1 0,-20 8 0,-1 0 0,0-1 0,0 1 0,0 0 0,0 0 0,0-1 0,0 1 0,0 0 0,0 0 0,0 0 0,0-1 0,0 1 0,0 0 0,0 0 0,0-1 0,-1 1 0,1 0 0,0 0 0,0-1 0,0 1 0,0 0 0,0 0 0,0 0 0,0 0 0,-1-1 0,1 1 0,0 0 0,0 0 0,0 0 0,-1 0 0,1-1 0,0 1 0,0 0 0,0 0 0,-1 0 0,1 0 0,0 0 0,0 0 0,-1 0 0,1 0 0,0 0 0,0 0 0,-1 0 0,-44-12 0,26 7 0,19 5 0,-1 0 0,1 0 0,0 0 0,0 0 0,0 0 0,-1 0 0,1 0 0,0 0 0,0 0 0,0 0 0,0-1 0,-1 1 0,1 0 0,0 0 0,0 0 0,0 0 0,0 0 0,0-1 0,-1 1 0,1 0 0,0 0 0,0 0 0,0 0 0,0-1 0,0 1 0,0 0 0,0 0 0,0 0 0,0-1 0,0 1 0,0 0 0,0 0 0,0-1 0,0 1 0,0 0 0,0 0 0,0 0 0,0-1 0,0 1 0,0 0 0,0 0 0,0 0 0,0 0 0,0-1 0,1 1 0,-1 0 0,0 0 0,0 0 0,0 0 0,0-1 0,0 1 0,1 0 0,15-12 0,27-9 0,-40 19 0,48-16 0,-40 16 0,-1-1 0,0-1 0,1 0 0,-1 0 0,-1-1 0,1 0 0,11-10 0,-13-2 0,-8 16 0,0 1 0,0-1 0,0 0 0,0 1 0,1-1 0,-1 0 0,0 1 0,0-1 0,0 0 0,1 1 0,-1-1 0,0 1 0,1-1 0,-1 1 0,0-1 0,1 1 0,-1-1 0,1 1 0,-1-1 0,1 1 0,-1-1 0,1 1 0,-1-1 0,1 1 0,-1 0 0,1 0 0,0-1 0,-1 1 0,1 0 0,0 0 0,-1 0 0,1-1 0,-1 1 0,1 0 0,0 0 0,0 0 0,12-2 0,0 1 0,0 0 0,0 1 0,1 0 0,18 4 0,-28-4 0,1 1 0,-1-1 0,1 2 0,0-1 0,-1 0 0,0 1 0,1 0 0,-1 0 0,0 0 0,0 0 0,0 1 0,0-1 0,-1 1 0,1 0 0,-1 0 0,1 1 0,-1-1 0,4 6 0,-7-7 0,1 0 0,0 1 0,-1-1 0,0 0 0,1 0 0,-1 1 0,0-1 0,0 0 0,0 1 0,0-1 0,-1 0 0,1 0 0,-1 1 0,1-1 0,-1 0 0,0 0 0,0 0 0,0 0 0,0 0 0,0 0 0,-3 3 0,-5 21 0,10-25 0,-1 0 0,1 0 0,-1 0 0,1 0 0,0 0 0,-1 0 0,1 0 0,0 0 0,0 0 0,0 0 0,0-1 0,-1 1 0,1 0 0,0-1 0,0 1 0,0-1 0,1 1 0,-1-1 0,0 1 0,0-1 0,0 0 0,0 1 0,0-1 0,0 0 0,1 0 0,0 0 0,14 3 0,0-1 0,-1-1 0,1 0 0,0-1 0,0 0 0,0-2 0,18-3 0,-25 1 0,-9 1 0,-20-4 0,-32 0 0,15 6 0,-12-1 0,-51-9 0,82 8 0,0-1 0,1-1 0,0 0 0,0-2 0,0 0 0,-23-13 0,39 19 0,-8-4 0,0-1 0,0 1 0,1-1 0,0-1 0,-9-9 0,15 14 0,1 1 0,0-1 0,-1 0 0,1 1 0,0-1 0,0 0 0,0 0 0,1 0 0,-1 0 0,0 0 0,1 0 0,-1 0 0,1 0 0,0 0 0,-1 0 0,1 0 0,0 0 0,0 0 0,0 0 0,1 0 0,-1 0 0,1 0 0,-1 0 0,1 0 0,-1 0 0,1 0 0,0 0 0,0 0 0,0 0 0,0 1 0,0-1 0,3-3 0,2-1 0,0 0 0,0 0 0,0 0 0,1 1 0,-1 0 0,1 1 0,1-1 0,-1 1 0,1 1 0,12-5 0,-16 6 0,1 0 0,-1 1 0,1 0 0,-1 0 0,1 0 0,0 0 0,-1 1 0,1 0 0,-1 0 0,1 0 0,0 0 0,-1 1 0,1 0 0,0 0 0,-1 0 0,1 0 0,-1 1 0,0 0 0,0 0 0,6 3 0,-9-4 0,0 0 0,0 1 0,0-1 0,0 0 0,-1 0 0,1 0 0,0 1 0,-1-1 0,1 0 0,-1 1 0,1-1 0,-1 0 0,0 1 0,0-1 0,1 0 0,-1 1 0,0-1 0,0 1 0,0-1 0,-1 0 0,1 1 0,0-1 0,0 1 0,-1-1 0,1 0 0,-1 1 0,1-1 0,-1 0 0,0 0 0,1 1 0,-1-1 0,0 0 0,0 0 0,0 0 0,0 0 0,0 0 0,0 0 0,-1 1 0,-4 4 0,0 1 0,-1-1 0,1-1 0,-15 10 0,3-5 0,0-1 0,0-1 0,-1 0 0,0-2 0,-1 0 0,1-1 0,-34 3 0,-9-3 0,-71-3 0,-5 0 0,136-2 0,0 0 0,0 0 0,0 0 0,0 0 0,0 0 0,0 0 0,0 1 0,1-1 0,-1 1 0,0-1 0,0 1 0,0 0 0,1-1 0,-1 1 0,0 0 0,1 0 0,-1 1 0,1-1 0,-1 0 0,1 0 0,-1 1 0,1-1 0,0 1 0,0-1 0,0 1 0,0-1 0,0 1 0,0 0 0,0 0 0,0-1 0,1 1 0,-1 0 0,1 0 0,-1 2 0,1-1 0,1 0 0,-1 0 0,1 0 0,-1 0 0,1-1 0,0 1 0,0 0 0,0 0 0,1-1 0,-1 1 0,1-1 0,-1 1 0,1-1 0,0 0 0,0 0 0,0 0 0,0 0 0,0 0 0,1 0 0,-1 0 0,1-1 0,2 2 0,8 3 0,0-1 0,1 0 0,0-1 0,0-1 0,0 0 0,0-1 0,0 0 0,0-1 0,27-2 0,44 5 0,19 6 0,187-8 0,1-1 0,-282 0 0,3-1 0,0 1 0,1 0 0,-1 1 0,0 1 0,-1 0 0,14 5 0,-63-2 0,23-6 0,1-1 0,-1 0 0,1 0 0,-15-5 0,26 6 0,0 0 0,0-1 0,1 1 0,-1-1 0,0 0 0,0 0 0,1 0 0,-1 0 0,1 0 0,-1 0 0,1 0 0,-1 0 0,1 0 0,0-1 0,-1 1 0,-1-3 0,3 2 0,0 1 0,0-1 0,-1 1 0,1-1 0,0 1 0,1 0 0,-1-1 0,0 1 0,0-1 0,1 1 0,-1-1 0,0 1 0,1 0 0,0-1 0,-1 1 0,1 0 0,0-1 0,-1 1 0,1 0 0,0 0 0,0 0 0,0 0 0,0 0 0,0 0 0,2-2 0,39-23 0,4-3 0,-45 27 0,1 1 0,-1-1 0,1 1 0,-1-1 0,0 0 0,1 1 0,-1-1 0,0 0 0,0 0 0,-1 0 0,1 0 0,0 0 0,0 0 0,-1 0 0,1 0 0,-1 0 0,0 0 0,0 0 0,0 0 0,0 0 0,0-3 0,-1 3 0,1 0 0,-1 1 0,0-1 0,0 0 0,0 1 0,0-1 0,0 1 0,0 0 0,0-1 0,0 1 0,-1 0 0,1 0 0,-1 0 0,1-1 0,-1 1 0,1 1 0,-1-1 0,1 0 0,-1 0 0,0 1 0,1-1 0,-1 1 0,0-1 0,0 1 0,1 0 0,-4-1 0,-52-3 0,50 4 0,-49 1 0,37 1 0,0-2 0,0 0 0,1-1 0,-1-1 0,-26-6 0,39 6 0,0 0 0,1 0 0,0-1 0,-1 1 0,1-1 0,0-1 0,1 1 0,-1-1 0,0 1 0,1-1 0,0-1 0,0 1 0,0 0 0,1-1 0,-1 0 0,1 0 0,0 0 0,1 0 0,-1-1 0,1 1 0,0-1 0,-1-5 0,1 6 0,1 0 0,-1-1 0,1 1 0,1 0 0,-1 0 0,1-1 0,0 1 0,0 0 0,0-1 0,1 1 0,0 0 0,0 0 0,0-1 0,1 1 0,0 0 0,0 0 0,0 0 0,3-5 0,0 4 0,-1 0 0,1 0 0,1 1 0,-1-1 0,1 1 0,0 1 0,0-1 0,0 1 0,0 0 0,1 0 0,0 1 0,10-5 0,89-40 0,-317 126 0,196-72 0,0 0 0,0 1 0,1 0 0,0 1 0,-19 14 0,26-17 0,1 1 0,-1 0 0,1 0 0,0 0 0,0 0 0,1 1 0,0 0 0,0 0 0,0 1 0,1-1 0,-6 16 0,10-21 0,-1 1 0,1-1 0,0 1 0,0-1 0,0 1 0,0-1 0,0 1 0,0 0 0,1-1 0,-1 1 0,1-1 0,0 0 0,0 1 0,0-1 0,0 1 0,0-1 0,0 0 0,0 0 0,1 0 0,-1 0 0,1 0 0,0 0 0,0 0 0,-1 0 0,1-1 0,0 1 0,1-1 0,-1 1 0,0-1 0,0 0 0,0 0 0,1 0 0,4 2 0,10 3 0,0 0 0,0-1 0,29 5 0,-37-9 0,7 3 0,0 1 0,31 13 0,-40-16 0,0 2 0,0-1 0,0 1 0,-1 0 0,1 1 0,-1-1 0,0 1 0,8 9 0,-14-13 0,1 0 0,0 0 0,-1 0 0,1 0 0,-1 0 0,1 1 0,-1-1 0,1 0 0,-1 0 0,0 0 0,0 1 0,0-1 0,0 0 0,0 1 0,0-1 0,0 0 0,0 0 0,0 1 0,0-1 0,-1 0 0,1 0 0,0 1 0,-1-1 0,1 0 0,-1 0 0,0 0 0,1 0 0,-1 0 0,0 0 0,0 0 0,0 0 0,1 0 0,-1 0 0,0 0 0,0 0 0,0 0 0,0-1 0,-1 1 0,1 0 0,0-1 0,0 1 0,0-1 0,-2 1 0,-8 4 0,1-1 0,-1 0 0,-18 4 0,25-7 0,-23 4 0,20-5 0,1 1 0,-1 0 0,1 0 0,0 1 0,0-1 0,0 1 0,0 1 0,0-1 0,0 1 0,0 0 0,-8 6 0,14-8 0,0-1 0,-1 0 0,1 1 0,0-1 0,0 1 0,-1-1 0,1 1 0,0-1 0,0 1 0,0-1 0,0 1 0,0-1 0,0 1 0,0-1 0,0 1 0,0-1 0,0 1 0,0-1 0,0 1 0,0-1 0,0 1 0,0-1 0,0 1 0,1-1 0,-1 1 0,0-1 0,0 1 0,1-1 0,-1 0 0,0 1 0,0-1 0,1 1 0,-1-1 0,1 1 0,22 10 0,25-1 0,-26-8 0,-16-2 0,-1 0 0,1 0 0,0 1 0,0 0 0,-1 0 0,1 0 0,-1 1 0,1 0 0,6 3 0,-17-2 0,0-1 0,-1-1 0,0 1 0,1-1 0,-1 0 0,-8 0 0,-66 1 0,0-4 0,-94-15 0,107 10 0,-67-10 0,219 11 0,105 19 0,14-1 0,-159-1 0,-44-11 0,0 1 0,0-1 0,-1 0 0,1 1 0,0-1 0,-1 0 0,1 1 0,0-1 0,-1 1 0,1-1 0,0 1 0,-1-1 0,1 1 0,-1 0 0,1-1 0,-1 1 0,1-1 0,-1 1 0,0 0 0,1 1 0,-1-1 0,-1-1 0,1 1 0,0 0 0,-1 0 0,1-1 0,-1 1 0,1 0 0,-1 0 0,0-1 0,1 1 0,-1-1 0,0 1 0,1 0 0,-1-1 0,0 1 0,0-1 0,0 0 0,1 1 0,-1-1 0,0 0 0,0 1 0,0-1 0,0 0 0,-1 0 0,-19 5 0,0 0 0,-1-2 0,1-1 0,-1 0 0,0-2 0,-32-3 0,4 1 0,-7-1-455,0-3 0,-85-20 0,117 21-6371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01.782"/>
    </inkml:context>
    <inkml:brush xml:id="br0">
      <inkml:brushProperty name="width" value="0.05" units="cm"/>
      <inkml:brushProperty name="height" value="0.05" units="cm"/>
      <inkml:brushProperty name="color" value="#FFCC99"/>
    </inkml:brush>
  </inkml:definitions>
  <inkml:trace contextRef="#ctx0" brushRef="#br0">201 52 24575,'-1'-2'0,"1"0"0,-1 0 0,0 0 0,0 0 0,0 0 0,0 0 0,0 0 0,0 0 0,-1 0 0,1 1 0,-1-1 0,1 0 0,-1 1 0,1-1 0,-1 1 0,0 0 0,0-1 0,0 1 0,0 0 0,0 0 0,0 0 0,0 1 0,0-1 0,0 0 0,0 1 0,0-1 0,-4 1 0,-62-10 0,58 10 0,5-1 0,0 0 0,-1 1 0,1 0 0,0 0 0,-1 0 0,1 0 0,0 1 0,0 0 0,0 0 0,0 0 0,0 1 0,-9 3 0,14-4 0,0-1 0,0 1 0,1-1 0,-1 1 0,0-1 0,0 1 0,1-1 0,-1 1 0,0-1 0,0 1 0,1-1 0,-1 0 0,1 1 0,-1-1 0,0 0 0,1 1 0,-1-1 0,1 0 0,-1 0 0,1 1 0,-1-1 0,0 0 0,1 0 0,-1 0 0,1 1 0,-1-1 0,1 0 0,-1 0 0,1 0 0,0 0 0,-1 0 0,1 0 0,-1 0 0,1 0 0,-1 0 0,1-1 0,24 5 0,9-2 0,-24-3 0,-1 2 0,1-1 0,-1 1 0,1 1 0,-1 0 0,16 4 0,-25-6 0,0 0 0,0 0 0,0 0 0,0 0 0,0 0 0,0 0 0,0 0 0,-1 0 0,1 0 0,0 1 0,0-1 0,0 0 0,0 0 0,0 0 0,0 0 0,0 0 0,0 0 0,0 0 0,0 0 0,-1 0 0,1 0 0,0 0 0,0 0 0,0 0 0,0 0 0,0 0 0,0 0 0,0 1 0,0-1 0,0 0 0,0 0 0,0 0 0,0 0 0,0 0 0,0 0 0,0 0 0,0 0 0,0 0 0,0 1 0,0-1 0,0 0 0,0 0 0,0 0 0,0 0 0,0 0 0,0 0 0,0 0 0,0 0 0,0 0 0,0 1 0,0-1 0,0 0 0,0 0 0,0 0 0,0 0 0,0 0 0,0 0 0,0 0 0,0 0 0,1 0 0,-1 0 0,0 0 0,-16 4 0,-20-3 0,7-5-1365,3-1-5461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09.583"/>
    </inkml:context>
    <inkml:brush xml:id="br0">
      <inkml:brushProperty name="width" value="0.05" units="cm"/>
      <inkml:brushProperty name="height" value="0.05" units="cm"/>
      <inkml:brushProperty name="color" value="#FFCC99"/>
    </inkml:brush>
  </inkml:definitions>
  <inkml:trace contextRef="#ctx0" brushRef="#br0">426 152 24575,'0'0'0,"0"0"0,0 0 0,1 0 0,-1-1 0,0 1 0,0 0 0,0 0 0,1 0 0,-1-1 0,0 1 0,0 0 0,0 0 0,0-1 0,0 1 0,1 0 0,-1-1 0,0 1 0,0 0 0,0 0 0,0-1 0,0 1 0,0 0 0,0-1 0,0 1 0,0 0 0,0-1 0,0 1 0,0 0 0,0 0 0,-1-1 0,1 1 0,0 0 0,0-1 0,0 1 0,0 0 0,0 0 0,-1-1 0,-12-5 0,-22 1 0,32 5 0,-98-1 0,74 2 0,0 0 0,-39-6 0,110-9 0,24 1 0,-36 8 0,-1-1 0,1-1 0,57-24 0,-89 31 0,0 0 0,1 0 0,-1 1 0,0-1 0,0 0 0,1 0 0,-1 0 0,0 0 0,0 0 0,1 0 0,-1-1 0,0 1 0,1 0 0,-1 0 0,0 0 0,0 0 0,0 0 0,1 0 0,-1 0 0,0 0 0,0-1 0,1 1 0,-1 0 0,0 0 0,0 0 0,0 0 0,0-1 0,1 1 0,-1 0 0,0 0 0,0 0 0,0-1 0,0 1 0,0 0 0,0 0 0,1-1 0,-1 1 0,0 0 0,0 0 0,0-1 0,0 1 0,0 0 0,0 0 0,0-1 0,0 1 0,0 0 0,0-1 0,0 1 0,0 0 0,0 0 0,-1-1 0,1 1 0,0 0 0,0 0 0,0 0 0,0-1 0,0 1 0,0 0 0,-1 0 0,1-1 0,-23-4 0,-29 5 0,22 7 0,51 6 0,-61-12 0,19 0 0,-9 0 0,21 0 0,0 0 0,1-1 0,-1 0 0,0 0 0,0-1 0,1 0 0,-1-1 0,1 0 0,-16-5 0,24 6 0,0 1 0,-1 0 0,1-1 0,0 1 0,-1 0 0,1-1 0,0 1 0,0 0 0,-1-1 0,1 1 0,0-1 0,0 1 0,0-1 0,0 1 0,0-1 0,0 1 0,0 0 0,-1-1 0,1 1 0,0-1 0,1 1 0,-1-1 0,0 1 0,0-1 0,0 1 0,0-1 0,0 1 0,0 0 0,0-1 0,1 1 0,-1-1 0,0 1 0,0 0 0,1-1 0,-1 1 0,0-1 0,1 1 0,-1 0 0,0 0 0,1-1 0,-1 1 0,1-1 0,14-12 0,15-2 0,-27 14 0,-17 6 0,12-4 0,-18 5 0,11-3 0,0-1 0,1 1 0,-1 0 0,1 1 0,0 0 0,0 1 0,0-1 0,1 1 0,-10 9 0,16-13 0,0-1 0,1 1 0,-1 0 0,1-1 0,-1 1 0,1 0 0,0-1 0,-1 1 0,1 0 0,0 0 0,-1-1 0,1 1 0,0 0 0,0 0 0,0 0 0,0-1 0,0 1 0,0 0 0,0 0 0,0 0 0,0 0 0,0-1 0,0 1 0,0 0 0,0 0 0,1 0 0,-1-1 0,0 1 0,1 1 0,1-1 0,-1 0 0,1 1 0,-1-1 0,1 0 0,-1 0 0,1 0 0,0 0 0,-1 0 0,1 0 0,0 0 0,0-1 0,2 2 0,63 7 0,-58-8 0,111 16 0,-106-10 0,-22 0 0,-25 2 0,-46-2 0,50-6 0,0 1 0,0 2 0,0 1 0,-43 13 0,71-17 0,0-1 0,1 0 0,-1 0 0,0 0 0,0 1 0,0-1 0,0 0 0,1 1 0,-1-1 0,0 1 0,0-1 0,1 1 0,-1-1 0,0 1 0,1-1 0,-1 1 0,1 0 0,-1-1 0,0 1 0,1 0 0,0 0 0,-1-1 0,1 1 0,-1 1 0,1-1 0,1 0 0,-1 0 0,0-1 0,1 1 0,-1 0 0,1-1 0,0 1 0,-1 0 0,1-1 0,-1 1 0,1-1 0,0 1 0,0-1 0,-1 1 0,1-1 0,0 0 0,0 1 0,-1-1 0,2 1 0,46 10 0,112-10 0,-248-1 0,53 0 0,30 0 0,13 0 0,117 0 0,-117 1 0,0 0 0,0 0 0,0 1 0,15 4 0,19 4 0,-2-8 0,0-1 0,-29 1 0,-11 1 0,-1-2 0,1-1 0,-1 1 0,0 0 0,1-1 0,-1 1 0,1 0 0,-1 0 0,1-1 0,-1 1 0,1 0 0,-1 0 0,1 0 0,0 0 0,0 0 0,-1 0 0,1-1 0,0 1 0,0 0 0,0 0 0,0 0 0,0 0 0,0 0 0,0 0 0,0 0 0,0 0 0,1 0 0,-1-1 0,0 1 0,1 0 0,-1 0 0,0 0 0,1 0 0,-1-1 0,1 1 0,-1 0 0,1 0 0,0-1 0,-1 1 0,1 0 0,0-1 0,1 2 0,5 12 0,-7-13 0,0-1 0,0 1 0,-1-1 0,1 1 0,0-1 0,-1 1 0,1-1 0,0 0 0,-1 1 0,1-1 0,-1 0 0,1 1 0,0-1 0,-1 0 0,1 1 0,-1-1 0,1 0 0,-1 0 0,1 1 0,-1-1 0,1 0 0,-1 0 0,0 0 0,1 0 0,-1 0 0,1 0 0,-1 0 0,1 0 0,-1 0 0,1 0 0,-2 0 0,-8-1 0,-1 0 0,1 0 0,-1-1 0,1-1 0,0 1 0,-14-7 0,-21-5 0,-197-38 0,265 54 0,0-2 0,27-1 0,13-1 0,-18 2 0,-24 0 0,-59 0 0,-21-1 0,16 0 0,-53 5 0,95-4 0,-1 0 0,0 0 0,1 0 0,-1 0 0,1 0 0,-1 1 0,0-1 0,1 1 0,-1-1 0,1 1 0,-1 0 0,1 0 0,0-1 0,-1 1 0,1 0 0,0 0 0,0 0 0,-1 1 0,1-1 0,-1 2 0,2-2 0,0 0 0,0 0 0,0-1 0,0 1 0,1 0 0,-1 0 0,0 0 0,1 0 0,-1 0 0,0-1 0,1 1 0,-1 0 0,1 0 0,-1-1 0,1 1 0,0 0 0,-1-1 0,1 1 0,0 0 0,-1-1 0,1 1 0,0-1 0,0 1 0,0-1 0,-1 0 0,1 1 0,0-1 0,0 0 0,0 1 0,0-1 0,0 0 0,-1 0 0,1 0 0,1 0 0,27 6 0,0-1 0,0-2 0,0 0 0,0-2 0,46-5 0,-9 2 0,-36 2 0,-10 1 0,0-1 0,1-1 0,-1-1 0,0 0 0,0-2 0,30-8 0,-51 12 0,1 1 0,-1-1 0,1 0 0,0 1 0,-1-1 0,1 0 0,0 1 0,-1-1 0,1 1 0,0-1 0,-1 1 0,1-1 0,0 1 0,0-1 0,0 1 0,0-1 0,-1 1 0,1-1 0,0 1 0,0-1 0,0 1 0,0-1 0,0 1 0,0 0 0,0-1 0,1 1 0,-1-1 0,0 1 0,0-1 0,0 1 0,0-1 0,1 1 0,-1-1 0,0 1 0,0-1 0,1 0 0,-1 1 0,0-1 0,1 1 0,-1-1 0,1 1 0,0 0 0,-1-1 0,1 1 0,0 0 0,-1-1 0,1 1 0,-1 0 0,0 0 0,1 0 0,-1 0 0,1 0 0,-1-1 0,0 1 0,0 0 0,0 0 0,0 0 0,1 0 0,-1 0 0,0 0 0,-1 0 0,1 0 0,0 0 0,0 0 0,0 0 0,0-1 0,-1 1 0,1 0 0,0 0 0,-1 0 0,1 0 0,-1 0 0,1-1 0,-1 1 0,1 0 0,-1 0 0,0-1 0,1 1 0,-1 0 0,0-1 0,0 1 0,1-1 0,-1 1 0,-1 0 0,-6 2 0,-1 0 0,1 0 0,-1-1 0,0 0 0,0 0 0,0-1 0,-18 0 0,-68-5 0,84 3 0,6 1 0,-49-7 0,52 6 0,0 1 0,0 0 0,0-1 0,0 1 0,0-1 0,0 1 0,1-1 0,-1 0 0,0 0 0,0 0 0,1 0 0,-1 0 0,0 0 0,1-1 0,-1 1 0,1-1 0,-1 1 0,1-1 0,0 1 0,0-1 0,-2-3 0,3 4 0,0-1 0,0 1 0,0 0 0,0 0 0,1-1 0,-1 1 0,1 0 0,-1 0 0,1-1 0,-1 1 0,1 0 0,-1 0 0,1 0 0,0 0 0,0 0 0,0 0 0,-1 0 0,1 0 0,0 0 0,0 0 0,0 1 0,0-1 0,1 0 0,-1 1 0,0-1 0,0 1 0,0-1 0,0 1 0,1-1 0,1 1 0,48-13 0,-40 10 0,36-6 0,-25 5 0,0-1 0,-1 0 0,21-9 0,-41 14 0,-1 0 0,1-1 0,0 1 0,-1 0 0,1 0 0,0 0 0,-1 0 0,1-1 0,0 1 0,-1 0 0,1-1 0,-1 1 0,1 0 0,0-1 0,-1 1 0,1-1 0,-1 1 0,1-1 0,-1 1 0,0-1 0,1 0 0,-1 1 0,1-1 0,-1 1 0,0-1 0,1 0 0,-1 1 0,0-1 0,0 0 0,0-1 0,-18-6 0,-38 2 0,-208 6 0,293-5 0,-1 0 0,0-2 0,48-19 0,-74 25 0,-1 1 0,0 0 0,0 0 0,0-1 0,0 1 0,0-1 0,0 1 0,0-1 0,0 1 0,0-1 0,0 0 0,0 0 0,0 1 0,0-1 0,0 0 0,-1 0 0,1 0 0,0 0 0,0-1 0,-1 1 0,0 1 0,-1-1 0,1 1 0,0-1 0,-1 1 0,1-1 0,-1 1 0,1-1 0,-1 1 0,1 0 0,-1-1 0,1 1 0,-1 0 0,1-1 0,-1 1 0,1 0 0,-1-1 0,0 1 0,1 0 0,-1 0 0,1 0 0,-1 0 0,-1 0 0,-47-7 0,25 6 0,9 0 0,0 0 0,0 0 0,0 2 0,0 0 0,0 0 0,1 2 0,-1 0 0,-22 7 0,37-10 0,-1 0 0,0 0 0,0 0 0,1 1 0,-1-1 0,0 0 0,0 1 0,1-1 0,-1 0 0,0 1 0,1-1 0,-1 1 0,0-1 0,1 1 0,-1-1 0,1 1 0,-1-1 0,1 1 0,-1 0 0,1-1 0,-1 1 0,1 0 0,-1 0 0,1-1 0,0 1 0,0 0 0,-1 0 0,1-1 0,0 1 0,0 1 0,1-1 0,0 0 0,0 0 0,0 0 0,0-1 0,0 1 0,0 0 0,0 0 0,0-1 0,1 1 0,-1-1 0,0 1 0,0-1 0,1 0 0,-1 1 0,2-1 0,57 7 0,8-6 0,27 1 0,-94-2 0,0 0 0,0 0 0,0 0 0,0 0 0,-1 0 0,1 0 0,0 0 0,0 0 0,0 0 0,0 0 0,0 1 0,-1-1 0,1 0 0,0 0 0,0 1 0,0-1 0,-1 1 0,1-1 0,0 1 0,-1-1 0,1 1 0,0-1 0,-1 1 0,1 0 0,-1-1 0,1 1 0,-1 0 0,1-1 0,-1 1 0,1 0 0,-1 1 0,0-1 0,-1 1 0,1-1 0,-1 1 0,0-1 0,0 0 0,0 1 0,0-1 0,0 0 0,0 0 0,0 0 0,0 0 0,0 0 0,-1 0 0,1 0 0,-2 1 0,-54 28 0,-12-5 0,-97 22 0,248-78 0,-4 8 0,142-38 0,-208 58 0,36-7 0,0-2 0,53-21 0,-100 32 0,1 1 0,-1 0 0,0-1 0,1 1 0,-1-1 0,0 0 0,1 1 0,-1-1 0,0 0 0,0 0 0,0 1 0,0-1 0,0 0 0,0 0 0,0 0 0,0-1 0,0 1 0,0 0 0,-1 0 0,1 0 0,0-1 0,-1 1 0,1 0 0,-1 0 0,1-1 0,-1 1 0,0-1 0,0 1 0,1 0 0,-1-2 0,-1 1 0,0 0 0,0 1 0,0-1 0,0 1 0,0-1 0,0 1 0,-1 0 0,1-1 0,0 1 0,-1 0 0,1 0 0,-1 0 0,1 0 0,-1 0 0,1 0 0,-1 1 0,0-1 0,0 0 0,1 1 0,-1 0 0,0-1 0,0 1 0,-2 0 0,-208-19-1365,191 15-5461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31.078"/>
    </inkml:context>
    <inkml:brush xml:id="br0">
      <inkml:brushProperty name="width" value="0.05" units="cm"/>
      <inkml:brushProperty name="height" value="0.05" units="cm"/>
      <inkml:brushProperty name="color" value="#CCFFCC"/>
    </inkml:brush>
  </inkml:definitions>
  <inkml:trace contextRef="#ctx0" brushRef="#br0">421 314 24575,'-132'0'0,"614"0"0,-507 4 0,2 1 0,-29 11 0,-1-1 0,36-11 0,10-3 0,0 1 0,0-1 0,0 1 0,0 0 0,1 1 0,-1 0 0,1 0 0,-1 0 0,1 1 0,-10 8 0,16-12 0,-1 1 0,1-1 0,-1 1 0,1-1 0,-1 1 0,1-1 0,0 1 0,-1-1 0,1 1 0,0-1 0,-1 1 0,1 0 0,0-1 0,0 1 0,0-1 0,0 1 0,-1 0 0,1-1 0,0 1 0,0 0 0,0-1 0,0 1 0,0 0 0,1-1 0,-1 1 0,0 0 0,0-1 0,0 1 0,0-1 0,1 1 0,-1 0 0,0-1 0,1 1 0,0 0 0,24 16 0,33 0 0,-29-13 0,6 0 0,-35-4 0,0 0 0,0 0 0,0 0 0,0 0 0,0 0 0,0 0 0,0 0 0,0 0 0,0 1 0,0-1 0,0 0 0,0 0 0,0 0 0,0 0 0,0 0 0,0 0 0,0 0 0,0 0 0,0 0 0,0 0 0,0 0 0,0 0 0,0 0 0,0 0 0,-23 1 0,-196-3 0,508 2 0,-265-3 0,-35-3 0,-37-4 0,-16 3 0,-242-16 0,208 24 0,158 1 0,-33 0 0,1-1 0,-1-2 0,0-1 0,30-5 0,-55 7 0,-1 0 0,1 0 0,-1-1 0,0 1 0,1 0 0,-1-1 0,1 1 0,-1-1 0,0 0 0,1 1 0,-1-1 0,0 0 0,0 0 0,0 0 0,0 1 0,0-1 0,2-3 0,-3 4 0,0-1 0,0 0 0,0 1 0,0-1 0,-1 1 0,1-1 0,0 1 0,0-1 0,-1 0 0,1 1 0,-1-1 0,1 1 0,0-1 0,-1 1 0,1 0 0,-1-1 0,1 1 0,-1-1 0,1 1 0,-1 0 0,1-1 0,-1 1 0,1 0 0,-1 0 0,0-1 0,0 1 0,-54-15 0,17 11 0,0 1 0,0 3 0,0 0 0,-44 8 0,70-4 0,12 1 0,23 6 0,37 4 0,-15-8 0,29 5 0,116 3 0,-165-16 0,-18 0 0,-1 0 0,0 1 0,1 0 0,-1 0 0,0 0 0,1 1 0,-1 0 0,10 3 0,-26 32 0,11-34 0,0 0 0,1 0 0,-1-1 0,0 1 0,1 0 0,-1 0 0,1-1 0,-1 1 0,1-1 0,0 1 0,0-1 0,-1 0 0,1 1 0,0-1 0,0 0 0,1 0 0,-1-1 0,0 1 0,0 0 0,0-1 0,0 1 0,1-1 0,-1 0 0,3 1 0,64 2 0,-58-3 0,163-1 0,-158 5 0,-26 1 0,-27 3 0,-35-2 0,-1-3 0,-80-7 0,137 2 0,1-1 0,-1 0 0,-23-10 0,-29-5 0,48 15 0,-202-40 0,196 31 0,26 12 0,-1 0 0,1-1 0,0 1 0,0 0 0,0 0 0,0-1 0,0 1 0,0 0 0,0 0 0,0-1 0,0 1 0,0 0 0,0 0 0,0-1 0,0 1 0,0 0 0,0-1 0,0 1 0,0 0 0,0 0 0,0-1 0,0 1 0,0 0 0,0 0 0,0-1 0,0 1 0,1 0 0,-1 0 0,0-1 0,0 1 0,0 0 0,0 0 0,1 0 0,-1-1 0,0 1 0,0 0 0,1 0 0,-1 0 0,0 0 0,0 0 0,0 0 0,1-1 0,-1 1 0,1 0 0,5-2 0,-1 0 0,1 0 0,0 1 0,0 0 0,0 0 0,8 0 0,167 0 0,10 0 0,-174-2 0,-14-2 0,-26-10 0,-8-7 0,30 22 0,1 0 0,0-1 0,0 1 0,-1 0 0,1-1 0,0 1 0,0 0 0,0-1 0,0 1 0,0 0 0,0-1 0,0 1 0,0 0 0,0-1 0,-1 1 0,1 0 0,0-1 0,1 1 0,-1 0 0,0-1 0,0 1 0,0 0 0,0-1 0,0 1 0,0 0 0,0-1 0,0 1 0,1 0 0,-1-1 0,0 1 0,0 0 0,1-1 0,20-9 0,5 5 0,0 0 0,40-1 0,-48 6 0,0-1 0,0-1 0,0-1 0,0 0 0,0-2 0,-1 0 0,20-8 0,-33 10 0,0 0 0,0 0 0,-1-1 0,1 1 0,-1-1 0,0 1 0,0-1 0,0 0 0,-1 0 0,1-1 0,-1 1 0,0 0 0,0-1 0,0 0 0,-1 1 0,0-1 0,0 0 0,1-7 0,2-13 0,-2 0 0,0-31 0,-2 42 0,0 10 0,0 0 0,0-1 0,0 1 0,0-1 0,-1 1 0,0 0 0,0-1 0,0 1 0,0 0 0,-1 0 0,1 0 0,-1 0 0,-4-7 0,3 9 0,1 0 0,-1-1 0,0 1 0,0 0 0,0 0 0,0 1 0,0-1 0,0 1 0,0-1 0,-1 1 0,1 0 0,0 0 0,-1 0 0,1 1 0,-1-1 0,1 1 0,-7 0 0,-20 0 0,28 1 0,19 1 0,-10-2 0,0 0 0,1 1 0,-1-1 0,0 1 0,1 1 0,-1-1 0,9 4 0,-14-4 0,0 0 0,-1 0 0,1 0 0,-1 0 0,0 0 0,1 0 0,-1 0 0,0 0 0,0 1 0,0-1 0,1 0 0,-1 1 0,-1-1 0,1 1 0,0-1 0,0 1 0,0-1 0,-1 1 0,1 0 0,-1-1 0,0 1 0,1 0 0,-1 0 0,0-1 0,0 1 0,0 0 0,0-1 0,0 1 0,0 0 0,-1 0 0,1-1 0,0 1 0,-2 2 0,-1 7 0,-1-1 0,0 1 0,0-1 0,-1 0 0,-1-1 0,0 1 0,0-1 0,-1 0 0,-9 10 0,-1-1 0,-1-1 0,-39 29 0,63-50 0,1 1 0,1 0 0,-1 0 0,15-3 0,-14 5 0,0-1 0,-1 0 0,1-1 0,-1 1 0,0-1 0,0-1 0,0 0 0,0 0 0,0 0 0,7-7 0,-13 10 0,1 0 0,-1 0 0,0-1 0,0 1 0,0 0 0,0-1 0,0 1 0,0-1 0,0 0 0,0 1 0,-1-1 0,1 0 0,0 1 0,-1-1 0,0 0 0,1 0 0,-1 1 0,0-1 0,0 0 0,0 0 0,0 0 0,0 1 0,0-1 0,-1 0 0,1 0 0,-1 1 0,1-1 0,-1 0 0,0 1 0,1-1 0,-1 0 0,0 1 0,0-1 0,0 1 0,0-1 0,0 1 0,-1 0 0,1 0 0,0-1 0,-1 1 0,-1-1 0,-1-1 0,0 0 0,0 1 0,-1 0 0,1 0 0,-1 0 0,1 0 0,-1 1 0,0-1 0,1 1 0,-1 0 0,0 1 0,0-1 0,0 1 0,-5 0 0,-8 4 0,0 0 0,0 1 0,-33 13 0,30-10 0,-1 0 0,-26 5 0,-344 37 0,189-47 0,202-3 0,0 0 0,0 0 0,0-1 0,-1 1 0,1 0 0,0 0 0,0 1 0,0-1 0,-1 0 0,1 0 0,0 1 0,0-1 0,0 0 0,0 1 0,0-1 0,0 1 0,-1 0 0,1-1 0,0 1 0,1 0 0,-1 0 0,0-1 0,0 1 0,-1 2 0,2-2 0,1 0 0,-1 0 0,0 0 0,1 0 0,-1 0 0,1 0 0,0 0 0,-1 0 0,1 0 0,0 0 0,0 0 0,-1 0 0,1-1 0,0 1 0,0 0 0,0 0 0,0-1 0,0 1 0,1 0 0,9 5 0,-1 0 0,0-1 0,21 7 0,-4-7 0,0-1 0,1-1 0,40-1 0,-34-2 0,57 8 0,-44-2 0,51 0 0,-36-3 0,-58-2 0,-1-1 0,0 0 0,0 1 0,0-1 0,0 1 0,0 0 0,0 0 0,0 0 0,-1 1 0,1-1 0,0 1 0,4 3 0,-6-5 0,-1 0 0,0 0 0,0 1 0,0-1 0,1 0 0,-1 1 0,0-1 0,0 0 0,0 1 0,1-1 0,-1 0 0,0 1 0,0-1 0,0 0 0,0 1 0,0-1 0,0 0 0,0 1 0,0-1 0,0 0 0,0 1 0,0-1 0,0 0 0,0 1 0,0-1 0,0 0 0,0 1 0,-1-1 0,1 0 0,0 1 0,0-1 0,0 0 0,0 1 0,-1-1 0,1 0 0,0 1 0,-26 10 0,-11-6 0,0-2 0,0-1 0,-42-3 0,43 0 0,282 0 0,-793 1 0,512 5 0,31 2 0,19 5 0,1-6 0,0 0 0,1-2 0,-1 0 0,1 0 0,0-2 0,-1 0 0,1-1 0,32-2 0,32 3 0,12 5 0,66 9 0,-159-17 0,1 1 0,0 0 0,0 0 0,-1 0 0,1 0 0,0 0 0,-1 1 0,1-1 0,0 0 0,-1 0 0,1 0 0,0 0 0,-1 1 0,1-1 0,0 0 0,-1 1 0,1-1 0,-1 0 0,1 1 0,-1-1 0,1 1 0,-1-1 0,1 1 0,-1-1 0,1 1 0,0 0 0,-18 7 0,-44 4 0,52-11 0,-41 4 0,40-4 0,-1-1 0,0 1 0,1 1 0,-1 0 0,1 0 0,0 1 0,-14 5 0,24-3 0,10-1 0,12 0 0,206 19 0,-388-23 0,52 1 0,63 0 0,11 0 0,1-2 0,-1 0 0,-33-8 0,59 6 0,10 1 0,20-3 0,33 1 0,384 22 0,-353-12 0,-228-5 0,-140-3 0,181-12 0,94 11 0,25 2 0,33 4 0,20 5 0,115-2 0,-30-4 0,-67 7 0,-82-8 0,0 1 0,0-1 0,-1 1 0,1 0 0,0 0 0,-1 1 0,1 0 0,-1 0 0,0 1 0,7 5 0,-12-9 0,-1 1 0,0-1 0,1 0 0,-1 0 0,0 0 0,0 1 0,1-1 0,-1 0 0,0 1 0,0-1 0,1 0 0,-1 1 0,0-1 0,0 0 0,0 1 0,0-1 0,0 0 0,1 1 0,-1-1 0,0 0 0,0 1 0,0-1 0,0 1 0,0-1 0,0 0 0,0 1 0,0-1 0,0 0 0,0 1 0,-1-1 0,1 1 0,0-1 0,0 0 0,0 1 0,0-1 0,0 0 0,-1 1 0,1-1 0,-18 9 0,-23-3 0,41-6 0,-80 3 0,1-3 0,0-4 0,0-3 0,-97-22 0,142 23 0,14 2 0,56 4 0,386 1-1365,-396-1-5461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1T13:10:42.246"/>
    </inkml:context>
    <inkml:brush xml:id="br0">
      <inkml:brushProperty name="width" value="0.05" units="cm"/>
      <inkml:brushProperty name="height" value="0.05" units="cm"/>
      <inkml:brushProperty name="color" value="#CCFFCC"/>
    </inkml:brush>
  </inkml:definitions>
  <inkml:trace contextRef="#ctx0" brushRef="#br0">1351 170 24575,'1'-1'0,"0"0"0,-1 1 0,1-1 0,-1 1 0,0-1 0,1 0 0,-1 0 0,1 1 0,-1-1 0,0 0 0,0 1 0,1-1 0,-1 0 0,0 0 0,0 0 0,0 1 0,0-1 0,0 0 0,0 0 0,0 1 0,0-1 0,0 0 0,0 0 0,0 0 0,-1 1 0,1-1 0,0 0 0,-1 0 0,1 1 0,0-1 0,-1 0 0,1 1 0,-1-1 0,1 0 0,-1 1 0,1-1 0,-1 1 0,1-1 0,-1 1 0,0-1 0,1 1 0,-1-1 0,0 1 0,1 0 0,-1-1 0,0 1 0,0 0 0,1 0 0,-2-1 0,-39-12 0,35 12 0,1 0 0,-1 0 0,0 0 0,1-1 0,-1 0 0,1 0 0,0 0 0,-1-1 0,1 0 0,0 0 0,1 0 0,-1 0 0,0-1 0,1 0 0,0 0 0,0 0 0,-6-9 0,10 13 0,-1 0 0,1 0 0,0 0 0,0 0 0,0 0 0,0 0 0,0-1 0,0 1 0,-1 0 0,1 0 0,0 0 0,0 0 0,0-1 0,0 1 0,0 0 0,0 0 0,0 0 0,0 0 0,0-1 0,0 1 0,0 0 0,0 0 0,0 0 0,0 0 0,0-1 0,0 1 0,0 0 0,0 0 0,0 0 0,0-1 0,0 1 0,0 0 0,0 0 0,0 0 0,0 0 0,0-1 0,1 1 0,-1 0 0,0 0 0,0 0 0,0 0 0,0 0 0,0 0 0,1-1 0,-1 1 0,0 0 0,0 0 0,0 0 0,0 0 0,1 0 0,-1 0 0,16-2 0,27 7 0,-36-4 0,-1 0 0,27 3 0,-26-2 0,-18 0 0,-13-1 0,8 0 0,0-1 0,1 0 0,-1-1 0,-27-4 0,43 5 0,0 0 0,0 0 0,-1 0 0,1 0 0,0 0 0,0 0 0,0 0 0,0 0 0,-1 0 0,1 0 0,0 0 0,0 0 0,0 0 0,0 0 0,-1 0 0,1 0 0,0 0 0,0 0 0,0-1 0,0 1 0,-1 0 0,1 0 0,0 0 0,0 0 0,0 0 0,0 0 0,0 0 0,-1-1 0,1 1 0,0 0 0,0 0 0,0 0 0,0 0 0,0-1 0,0 1 0,0 0 0,0 0 0,0 0 0,0 0 0,0-1 0,0 1 0,0 0 0,0 0 0,0 0 0,0 0 0,0-1 0,0 1 0,0 0 0,0 0 0,0 0 0,0-1 0,0 1 0,0 0 0,0 0 0,0 0 0,0 0 0,1-1 0,11-7 0,4-4 0,-16 11 0,0 1 0,0-1 0,0 1 0,0 0 0,0-1 0,0 1 0,0-1 0,0 1 0,0-1 0,0 1 0,0 0 0,0-1 0,0 1 0,-1 0 0,1-1 0,0 1 0,0-1 0,0 1 0,-1 0 0,1-1 0,0 1 0,0 0 0,-1 0 0,1-1 0,0 1 0,-1 0 0,1 0 0,0-1 0,-1 1 0,1 0 0,-1 0 0,1 0 0,0-1 0,-1 1 0,1 0 0,0 0 0,-1 0 0,1 0 0,-1 0 0,1 0 0,-1 0 0,1 0 0,0 0 0,-1 0 0,0 0 0,-18-3 0,0 0 0,-30-1 0,-6-1 0,-11-4 0,0 4 0,0 2 0,-76 7 0,126-3 0,1 1 0,0 0 0,0 2 0,0-1 0,0 2 0,-25 11 0,40-16 0,0 0 0,0 0 0,-1 0 0,1 0 0,0 0 0,0 0 0,0 0 0,0 0 0,0 0 0,-1 0 0,1 0 0,0 0 0,0 1 0,0-1 0,0 0 0,0 0 0,0 0 0,0 0 0,0 0 0,-1 0 0,1 1 0,0-1 0,0 0 0,0 0 0,0 0 0,0 0 0,0 1 0,0-1 0,0 0 0,0 0 0,0 0 0,0 0 0,0 1 0,0-1 0,0 0 0,0 0 0,0 0 0,0 0 0,0 0 0,0 1 0,0-1 0,0 0 0,1 0 0,-1 0 0,0 0 0,0 0 0,0 1 0,0-1 0,0 0 0,0 0 0,0 0 0,1 0 0,-1 0 0,0 0 0,0 0 0,0 0 0,0 1 0,0-1 0,0 0 0,1 0 0,-1 0 0,0 0 0,0 0 0,19 5 0,21-2 0,257-4 0,-371 4 0,67-2 0,0-1 0,0 2 0,0-1 0,0 1 0,0 0 0,0 0 0,1 0 0,-9 6 0,14-8 0,1 0 0,0 0 0,0 0 0,0 0 0,-1 0 0,1 0 0,0 0 0,0 1 0,0-1 0,0 0 0,-1 0 0,1 0 0,0 0 0,0 1 0,0-1 0,0 0 0,0 0 0,-1 0 0,1 1 0,0-1 0,0 0 0,0 0 0,0 0 0,0 1 0,0-1 0,0 0 0,0 0 0,0 0 0,0 1 0,0-1 0,0 0 0,0 0 0,0 1 0,0-1 0,0 0 0,0 0 0,0 0 0,0 1 0,0-1 0,1 0 0,-1 0 0,0 0 0,0 1 0,0-1 0,0 0 0,0 0 0,1 0 0,-1 1 0,0-1 0,16 7 0,20 0 0,-15-5 0,-7-1 0,-33-1 0,-69-2 0,-135 3 0,207 4 0,33 2 0,35 2 0,150-7 0,-156-2 0,-116-1 0,15-1 0,-1 2 0,-85 13 0,116-6 0,41-2 0,43-2 0,79-4 0,-236 0 0,-175 20 0,284-18 0,130 3 0,-98-9 0,61-16 0,-28 4 0,-70 16 0,-9 0 0,-17 0 0,-31 3 0,-10 6 0,-233 39 0,272-42 0,-5 0 0,1 1 0,0 1 0,-28 11 0,53-18 0,0 1 0,0-1 0,-1 0 0,1 1 0,0-1 0,0 1 0,0 0 0,0-1 0,0 1 0,0 0 0,0 0 0,0-1 0,1 1 0,-1 0 0,0 0 0,0 0 0,1 0 0,-1 0 0,0 0 0,1 0 0,-1 0 0,1 0 0,-1 0 0,1 1 0,-1 1 0,2-2 0,-1 0 0,1 0 0,-1 0 0,1 1 0,0-1 0,0 0 0,-1 0 0,1 0 0,0 0 0,0 0 0,0 0 0,0 0 0,0 0 0,0 0 0,0-1 0,0 1 0,0 0 0,2 0 0,6 3 0,0 0 0,0 0 0,0-1 0,17 3 0,48 1 0,1-3 0,89-7 0,-25 0 0,-86 3 0,-41 0 0,-36 0 0,-361 18 0,351-16 0,24-2 0,0 0 0,0 1 0,1 0 0,-1 0 0,0 1 0,-18 6 0,27-3 0,10-2 0,14 1 0,99 1 0,0-5 0,0-6 0,201-35 0,-321 41 0,30-7 0,-31 7 0,1 0 0,-1 0 0,0 0 0,0 0 0,1-1 0,-1 1 0,0-1 0,0 1 0,0-1 0,1 1 0,-1-1 0,0 0 0,0 1 0,0-1 0,0 0 0,0 0 0,0 0 0,-1 0 0,2-1 0,-5 1 0,1-1 0,-1 1 0,0 0 0,0 0 0,0 0 0,0 0 0,0 1 0,0-1 0,0 1 0,0 0 0,0 0 0,0 0 0,-4 0 0,2 0 0,-372-1 0,183 3 0,173-3 0,0 2 0,1 0 0,-1 2 0,-39 9 0,59-12 0,-1 0 0,1 1 0,0-1 0,-1 1 0,1-1 0,0 1 0,0-1 0,-1 1 0,1 0 0,0 0 0,0 0 0,0 0 0,0-1 0,0 1 0,0 1 0,0-1 0,-1 2 0,2-3 0,0 1 0,0 0 0,0-1 0,0 1 0,0 0 0,0-1 0,0 1 0,0 0 0,0-1 0,0 1 0,0 0 0,1-1 0,-1 1 0,0-1 0,0 1 0,1 0 0,-1-1 0,0 1 0,1-1 0,-1 1 0,1-1 0,-1 1 0,1-1 0,-1 1 0,2-1 0,1 3 0,1 0 0,0-1 0,1 1 0,-1-1 0,0 0 0,1-1 0,-1 1 0,9 1 0,44 3 0,-1-3 0,84-5 0,-40-1 0,-30-1 0,106-18 0,-68 5 0,-72 14 0,-14 1 0,-47 1 0,3 2 0,-153-1 0,-308 42 0,371-25 0,-59 12 0,172-29 0,-1 0 0,0 0 0,0 0 0,0 0 0,0 1 0,0-1 0,0 0 0,0 0 0,0 0 0,0 0 0,0 0 0,0 0 0,0 0 0,0 0 0,0 1 0,0-1 0,0 0 0,0 0 0,0 0 0,-1 0 0,1 0 0,0 0 0,0 0 0,0 0 0,0 1 0,0-1 0,0 0 0,0 0 0,0 0 0,0 0 0,0 0 0,0 0 0,0 0 0,-1 0 0,1 0 0,0 0 0,0 0 0,0 0 0,0 0 0,0 0 0,0 0 0,-1 0 0,21 3 0,26-1 0,49-2 0,0-4 0,0-5 0,160-34 0,-199 31 0,-163 7 0,41 4 0,38 0 0,-1 0 0,1 2 0,-41 7 0,67-8 0,1 1 0,-1-1 0,0 0 0,1 1 0,-1-1 0,1 1 0,-1 0 0,1-1 0,-1 1 0,1 0 0,-1 0 0,1 0 0,0 0 0,-1 0 0,-1 2 0,3-2 0,0 0 0,-1-1 0,1 1 0,0-1 0,0 1 0,0 0 0,0-1 0,0 1 0,0 0 0,0-1 0,0 1 0,0 0 0,0-1 0,0 1 0,0 0 0,0-1 0,1 1 0,-1-1 0,0 1 0,0 0 0,1-1 0,-1 1 0,0-1 0,1 1 0,-1-1 0,1 2 0,2 1 0,0-1 0,1 1 0,-1 0 0,0-1 0,1 0 0,0 1 0,-1-1 0,1-1 0,0 1 0,0-1 0,5 2 0,37 4 0,1-2 0,0-2 0,-1-2 0,75-8 0,-100 6 0,44-7 0,94-22 0,-157 30 0,4-3 0,-11 1 0,-25-1 0,-43 0 0,-6 3 0,0 4 0,-145 25 0,101-11 0,123-18 0,-1 0 0,0 0 0,0 0 0,0 0 0,1 0 0,-1 1 0,0-1 0,0 0 0,1 0 0,-1 1 0,0-1 0,0 0 0,1 1 0,-1-1 0,0 1 0,1-1 0,-1 1 0,1-1 0,-1 1 0,1-1 0,-1 1 0,1 0 0,-1-1 0,0 2 0,12 9 0,33 4 0,-1-9 0,1-1 0,-1-3 0,60-3 0,128-25 0,-268 29 0,0-1 0,-46-5 0,6 1 0,50 3 0,0 2 0,-41 7 0,68-9 0,0-1 0,0 0 0,0 0 0,0 0 0,0 0 0,0 0 0,1 0 0,-1 0 0,0 1 0,0-1 0,0 0 0,0 0 0,0 0 0,0 0 0,0 0 0,0 0 0,0 0 0,0 1 0,0-1 0,0 0 0,-1 0 0,1 0 0,0 0 0,0 0 0,0 0 0,0 0 0,0 1 0,0-1 0,0 0 0,0 0 0,0 0 0,0 0 0,0 0 0,0 0 0,0 0 0,-1 0 0,27 4 0,37-1 0,262-23 0,-287 17 0,-16 2 0,0-1 0,1-2 0,-2 0 0,34-11 0,-54 15 0,-1 1 0,0-1 0,1 0 0,-1-1 0,1 1 0,-1 0 0,1 0 0,-1 0 0,0 0 0,1 0 0,-1 0 0,1 0 0,-1-1 0,0 1 0,1 0 0,-1 0 0,0-1 0,1 1 0,-1 0 0,0 0 0,1-1 0,-1 1 0,0 0 0,1-1 0,-1 1 0,0-1 0,0 1 0,0 0 0,1-1 0,-1 1 0,0 0 0,0-1 0,0 1 0,0-1 0,0 1 0,0-1 0,0 1 0,0 0 0,0-2 0,-18-5 0,-31 1 0,-62 7 0,-127 17 0,168-12 0,64-5 0,3-1 0,-1 0 0,0 0 0,1 0 0,-1 0 0,0 1 0,1 0 0,-1 0 0,1 0 0,-1 0 0,1 0 0,0 1 0,-1-1 0,1 1 0,0 0 0,-3 3 0,6-4 0,0-1 0,0 1 0,0 0 0,1 0 0,-1-1 0,0 1 0,1 0 0,-1-1 0,0 1 0,1 0 0,-1-1 0,1 1 0,-1 0 0,1-1 0,-1 1 0,1-1 0,0 1 0,-1-1 0,1 1 0,-1-1 0,1 0 0,0 1 0,0-1 0,-1 0 0,1 1 0,0-1 0,-1 0 0,1 0 0,0 0 0,0 0 0,0 0 0,1 0 0,29 7 0,-30-7 0,70 7 0,0-3 0,90-7 0,-33 1 0,-99 1 0,31 0 0,-54 2 0,-8 1 0,-30 6 0,-136 11 0,-2 0 0,15 7 0,306-25 0,195-4 0,-315-1 0,-31 4 0,0 0 0,0 0 0,1 0 0,-1 1 0,0-1 0,0 0 0,0 0 0,1 0 0,-1 0 0,0 0 0,0 0 0,1 0 0,-1 0 0,0 0 0,0 0 0,0 0 0,1 0 0,-1 0 0,0-1 0,0 1 0,1 0 0,-1 0 0,0 0 0,0 0 0,0 0 0,1 0 0,-1 0 0,0-1 0,0 1 0,0 0 0,0 0 0,0 0 0,1 0 0,-1-1 0,0 1 0,0 0 0,0 0 0,0 0 0,0-1 0,0 1 0,0 0 0,0 0 0,0-1 0,0 1 0,1 0 0,-1 0 0,0 0 0,0-1 0,0 1 0,-1 0 0,-12-6 0,-25 0 0,-310 1 0,192 7 0,129-1 0,0 1 0,-46 10 0,73-12 0,0 0 0,0 0 0,0 0 0,0 0 0,0 0 0,0 0 0,1 0 0,-1 0 0,0 0 0,0 0 0,0 0 0,0 1 0,0-1 0,0 0 0,0 0 0,0 0 0,0 0 0,0 0 0,0 0 0,0 0 0,0 0 0,0 0 0,0 1 0,0-1 0,0 0 0,0 0 0,0 0 0,0 0 0,0 0 0,0 0 0,0 0 0,0 0 0,0 0 0,0 1 0,0-1 0,0 0 0,22 3 0,33-1 0,54-8 0,213-43 0,-297 45 0,89-9 0,-132 13 0,-59 2 0,-81 12 0,-37-4 0,191-10 0,25 0 0,49-1 0,-47 0 0,-23 1 0,0 0 0,0 0 0,0 0 0,0 0 0,0-1 0,0 1 0,0 0 0,0 0 0,0 0 0,0 0 0,0 0 0,0 0 0,0 0 0,0 0 0,0 0 0,0 0 0,0-1 0,0 1 0,0 0 0,0 0 0,0 0 0,0 0 0,0 0 0,0 0 0,0 0 0,0 0 0,0 0 0,0 0 0,0-1 0,-158-19 0,157 20 0,-1 0 0,0 0 0,0-1 0,0 1 0,1 0 0,-1-1 0,0 1 0,0-1 0,1 0 0,-1 1 0,1-1 0,-1 0 0,0 0 0,1 0 0,0 0 0,-1 0 0,1-1 0,-1 1 0,1 0 0,-2-3 0,3 3 0,0-1 0,0 1 0,0 0 0,0 0 0,0 0 0,0-1 0,1 1 0,-1 0 0,0 0 0,1 0 0,-1 0 0,1-1 0,-1 1 0,1 0 0,-1 0 0,1 0 0,0 0 0,0 0 0,-1 1 0,1-1 0,0 0 0,1-1 0,8-6 0,-1 1 0,1 0 0,0 0 0,19-8 0,52-18 0,-60 27 0,-1-2 0,1-1 0,-1 0 0,-1-1 0,34-24 0,-52 33 0,-1 1 0,1 0 0,0-1 0,-1 1 0,1-1 0,0 1 0,-1-1 0,1 1 0,-1-1 0,1 1 0,-1-1 0,1 0 0,-1 1 0,1-1 0,-1 0 0,0 1 0,1-1 0,-1 0 0,0 0 0,0 1 0,1-1 0,-1 0 0,0 0 0,0 0 0,0 1 0,0-1 0,0 0 0,0 0 0,0 0 0,0 1 0,0-1 0,-1 0 0,1 0 0,-1 0 0,0-1 0,-1 1 0,1 0 0,-1-1 0,0 1 0,0 0 0,1 0 0,-1 1 0,0-1 0,0 0 0,0 0 0,0 1 0,-4-1 0,-62-5 0,67 6 0,-18 0 0,18 0 0,56-1 0,-12-5 0,0-2 0,71-23 0,-114 31 0,0 0 0,0 0 0,1 0 0,-1 0 0,0 0 0,0 0 0,1 0 0,-1 0 0,0 0 0,1 0 0,-1 0 0,0 0 0,0 0 0,1 0 0,-1-1 0,0 1 0,0 0 0,1 0 0,-1 0 0,0 0 0,0 0 0,1-1 0,-1 1 0,0 0 0,0 0 0,0 0 0,0-1 0,1 1 0,-1 0 0,0 0 0,0-1 0,0 1 0,0 0 0,0 0 0,0-1 0,1 1 0,-1 0 0,0 0 0,0-1 0,0 1 0,0 0 0,0-1 0,0 1 0,0 0 0,0 0 0,0-1 0,0 1 0,-1 0 0,1 0 0,0-1 0,-18-5 0,-27 0 0,-112 4 0,206 2 0,0-3 0,0-2 0,75-17 0,-82 13 0,14-3 0,56-20 0,-112 32 0,-1 0 0,1 0 0,0 0 0,0 0 0,0-1 0,0 1 0,0 0 0,0 0 0,0 0 0,0 0 0,-1 0 0,1 0 0,0 0 0,0 0 0,0-1 0,0 1 0,0 0 0,0 0 0,0 0 0,0 0 0,0 0 0,0 0 0,0-1 0,0 1 0,0 0 0,0 0 0,0 0 0,0 0 0,0 0 0,0 0 0,0-1 0,0 1 0,0 0 0,0 0 0,0 0 0,0 0 0,0 0 0,0 0 0,0-1 0,0 1 0,1 0 0,-1 0 0,0 0 0,0 0 0,0 0 0,0 0 0,0 0 0,0 0 0,0 0 0,0 0 0,1-1 0,-1 1 0,-24-3 0,-33 0 0,-51 4 0,81 0 0,73-1 0,-15 1 0,-29 0 0,-7 1 0,-49 5 0,27-4 0,-11 6-1365,46-8-5461</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10/31/2022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10/31/2022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9.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3" Type="http://schemas.openxmlformats.org/officeDocument/2006/relationships/image" Target="../media/image10.png"/><Relationship Id="rId18" Type="http://schemas.openxmlformats.org/officeDocument/2006/relationships/customXml" Target="../ink/ink7.xml"/><Relationship Id="rId26" Type="http://schemas.openxmlformats.org/officeDocument/2006/relationships/customXml" Target="../ink/ink11.xml"/><Relationship Id="rId3" Type="http://schemas.openxmlformats.org/officeDocument/2006/relationships/image" Target="../media/image3.png"/><Relationship Id="rId21" Type="http://schemas.openxmlformats.org/officeDocument/2006/relationships/image" Target="../media/image14.png"/><Relationship Id="rId34" Type="http://schemas.openxmlformats.org/officeDocument/2006/relationships/customXml" Target="../ink/ink15.xml"/><Relationship Id="rId7" Type="http://schemas.openxmlformats.org/officeDocument/2006/relationships/image" Target="../media/image7.png"/><Relationship Id="rId12" Type="http://schemas.openxmlformats.org/officeDocument/2006/relationships/customXml" Target="../ink/ink4.xml"/><Relationship Id="rId17" Type="http://schemas.openxmlformats.org/officeDocument/2006/relationships/image" Target="../media/image12.png"/><Relationship Id="rId25" Type="http://schemas.openxmlformats.org/officeDocument/2006/relationships/image" Target="../media/image16.png"/><Relationship Id="rId33" Type="http://schemas.openxmlformats.org/officeDocument/2006/relationships/image" Target="../media/image20.png"/><Relationship Id="rId2" Type="http://schemas.openxmlformats.org/officeDocument/2006/relationships/image" Target="../media/image4.jpg"/><Relationship Id="rId16" Type="http://schemas.openxmlformats.org/officeDocument/2006/relationships/customXml" Target="../ink/ink6.xml"/><Relationship Id="rId20" Type="http://schemas.openxmlformats.org/officeDocument/2006/relationships/customXml" Target="../ink/ink8.xml"/><Relationship Id="rId29"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customXml" Target="../ink/ink1.xml"/><Relationship Id="rId11" Type="http://schemas.openxmlformats.org/officeDocument/2006/relationships/image" Target="../media/image9.png"/><Relationship Id="rId24" Type="http://schemas.openxmlformats.org/officeDocument/2006/relationships/customXml" Target="../ink/ink10.xml"/><Relationship Id="rId32" Type="http://schemas.openxmlformats.org/officeDocument/2006/relationships/customXml" Target="../ink/ink14.xml"/><Relationship Id="rId5" Type="http://schemas.openxmlformats.org/officeDocument/2006/relationships/image" Target="../media/image6.png"/><Relationship Id="rId15" Type="http://schemas.openxmlformats.org/officeDocument/2006/relationships/image" Target="../media/image11.png"/><Relationship Id="rId23" Type="http://schemas.openxmlformats.org/officeDocument/2006/relationships/image" Target="../media/image15.png"/><Relationship Id="rId28" Type="http://schemas.openxmlformats.org/officeDocument/2006/relationships/customXml" Target="../ink/ink12.xml"/><Relationship Id="rId10" Type="http://schemas.openxmlformats.org/officeDocument/2006/relationships/customXml" Target="../ink/ink3.xml"/><Relationship Id="rId19" Type="http://schemas.openxmlformats.org/officeDocument/2006/relationships/image" Target="../media/image13.png"/><Relationship Id="rId31" Type="http://schemas.openxmlformats.org/officeDocument/2006/relationships/image" Target="../media/image19.png"/><Relationship Id="rId4" Type="http://schemas.openxmlformats.org/officeDocument/2006/relationships/image" Target="../media/image5.png"/><Relationship Id="rId9" Type="http://schemas.openxmlformats.org/officeDocument/2006/relationships/image" Target="../media/image8.png"/><Relationship Id="rId14" Type="http://schemas.openxmlformats.org/officeDocument/2006/relationships/customXml" Target="../ink/ink5.xml"/><Relationship Id="rId22" Type="http://schemas.openxmlformats.org/officeDocument/2006/relationships/customXml" Target="../ink/ink9.xml"/><Relationship Id="rId27" Type="http://schemas.openxmlformats.org/officeDocument/2006/relationships/image" Target="../media/image17.png"/><Relationship Id="rId30" Type="http://schemas.openxmlformats.org/officeDocument/2006/relationships/customXml" Target="../ink/ink13.xml"/><Relationship Id="rId35" Type="http://schemas.openxmlformats.org/officeDocument/2006/relationships/image" Target="../media/image21.png"/><Relationship Id="rId8" Type="http://schemas.openxmlformats.org/officeDocument/2006/relationships/customXml" Target="../ink/ink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customXml" Target="../ink/ink17.xml"/><Relationship Id="rId13" Type="http://schemas.openxmlformats.org/officeDocument/2006/relationships/image" Target="../media/image26.png"/><Relationship Id="rId3" Type="http://schemas.openxmlformats.org/officeDocument/2006/relationships/image" Target="../media/image3.png"/><Relationship Id="rId7" Type="http://schemas.openxmlformats.org/officeDocument/2006/relationships/image" Target="../media/image23.png"/><Relationship Id="rId12" Type="http://schemas.openxmlformats.org/officeDocument/2006/relationships/customXml" Target="../ink/ink19.xml"/><Relationship Id="rId17" Type="http://schemas.openxmlformats.org/officeDocument/2006/relationships/image" Target="../media/image28.png"/><Relationship Id="rId2" Type="http://schemas.openxmlformats.org/officeDocument/2006/relationships/image" Target="../media/image4.jpg"/><Relationship Id="rId16" Type="http://schemas.openxmlformats.org/officeDocument/2006/relationships/customXml" Target="../ink/ink21.xml"/><Relationship Id="rId1" Type="http://schemas.openxmlformats.org/officeDocument/2006/relationships/slideLayout" Target="../slideLayouts/slideLayout7.xml"/><Relationship Id="rId6" Type="http://schemas.openxmlformats.org/officeDocument/2006/relationships/customXml" Target="../ink/ink16.xml"/><Relationship Id="rId11" Type="http://schemas.openxmlformats.org/officeDocument/2006/relationships/image" Target="../media/image25.png"/><Relationship Id="rId5" Type="http://schemas.openxmlformats.org/officeDocument/2006/relationships/image" Target="../media/image22.png"/><Relationship Id="rId15" Type="http://schemas.openxmlformats.org/officeDocument/2006/relationships/image" Target="../media/image27.png"/><Relationship Id="rId10" Type="http://schemas.openxmlformats.org/officeDocument/2006/relationships/customXml" Target="../ink/ink18.xml"/><Relationship Id="rId4" Type="http://schemas.openxmlformats.org/officeDocument/2006/relationships/image" Target="../media/image5.png"/><Relationship Id="rId9" Type="http://schemas.openxmlformats.org/officeDocument/2006/relationships/image" Target="../media/image24.png"/><Relationship Id="rId14" Type="http://schemas.openxmlformats.org/officeDocument/2006/relationships/customXml" Target="../ink/ink20.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מקרי שימוש (</a:t>
            </a:r>
            <a:r>
              <a:rPr lang="en-US" sz="1200" b="1" dirty="0">
                <a:latin typeface="Arial" panose="020B0604020202020204" pitchFamily="34" charset="0"/>
                <a:cs typeface="Arial" panose="020B0604020202020204" pitchFamily="34" charset="0"/>
              </a:rPr>
              <a:t>Use Case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הגדרה: מקרה שימוש (</a:t>
            </a:r>
            <a:r>
              <a:rPr lang="en-US" sz="1200" dirty="0">
                <a:latin typeface="Arial" panose="020B0604020202020204" pitchFamily="34" charset="0"/>
                <a:cs typeface="Arial" panose="020B0604020202020204" pitchFamily="34" charset="0"/>
              </a:rPr>
              <a:t>use case</a:t>
            </a:r>
            <a:r>
              <a:rPr lang="he-IL" sz="1200" dirty="0">
                <a:latin typeface="Arial" panose="020B0604020202020204" pitchFamily="34" charset="0"/>
                <a:cs typeface="Arial" panose="020B0604020202020204" pitchFamily="34" charset="0"/>
              </a:rPr>
              <a:t>) הנו רצף תהליכי של פעולות משתמש במערכת אשר מניבות תוצאה מדידה. שיטה שימושית באיתור תקלות בתהליך ע"י הדמיה של שימוש אמיתי במערכת.</a:t>
            </a:r>
          </a:p>
          <a:p>
            <a:pPr algn="r" rtl="1">
              <a:lnSpc>
                <a:spcPct val="150000"/>
              </a:lnSpc>
            </a:pPr>
            <a:r>
              <a:rPr lang="he-IL" sz="1200" dirty="0">
                <a:latin typeface="Arial" panose="020B0604020202020204" pitchFamily="34" charset="0"/>
                <a:cs typeface="Arial" panose="020B0604020202020204" pitchFamily="34" charset="0"/>
              </a:rPr>
              <a:t>ניתן לומר כי מקרה שימוש הוא תרחיש עסקי שמבוסס על הפעלת המערכת במציאות. מקרי השימוש מוגדרים בדרך כלל יחד עם המשתמשים.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דוגמא: </a:t>
            </a:r>
            <a:r>
              <a:rPr lang="he-IL" sz="1200" dirty="0">
                <a:latin typeface="Arial" panose="020B0604020202020204" pitchFamily="34" charset="0"/>
                <a:cs typeface="Arial" panose="020B0604020202020204" pitchFamily="34" charset="0"/>
              </a:rPr>
              <a:t>מכשיר הכספומט מאפשר למשוך מזומן ולברר יתרה. אמנם ניתן לבדוק את תהליך המשיכה ותהליך בירור היתרה בנפרד, אך ידוע כי לקוחות הבנק נוהגים לברר יתרה ולמשוך מזומן בפעולה אחת רציפה. לכן, מקרה השימוש יורכב משני התהליכים.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מקרה שימוש מתאר את תגובת המערכת לפעולה חיצונית. יוזם הפעולה או משתתף פעיל באינטראקציה עם המערכת נקרא שחקן. שחקנים אפשריים: משתמש, מערכת נוספת.</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313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מקרי שימוש (</a:t>
            </a:r>
            <a:r>
              <a:rPr lang="en-US" sz="1200" b="1" dirty="0">
                <a:latin typeface="Arial" panose="020B0604020202020204" pitchFamily="34" charset="0"/>
                <a:cs typeface="Arial" panose="020B0604020202020204" pitchFamily="34" charset="0"/>
              </a:rPr>
              <a:t>Use Case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מקרי השימוש משמשים בעיקר למערכות המעוצבות לפי שיטת ה</a:t>
            </a:r>
            <a:r>
              <a:rPr lang="en-US" sz="1200" dirty="0">
                <a:latin typeface="Arial" panose="020B0604020202020204" pitchFamily="34" charset="0"/>
                <a:cs typeface="Arial" panose="020B0604020202020204" pitchFamily="34" charset="0"/>
              </a:rPr>
              <a:t>UML -</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Unified modeling language</a:t>
            </a:r>
            <a:r>
              <a:rPr lang="he-IL" sz="1200"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כל מקרה שימוש יכיל: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תנאים מקדימים (</a:t>
            </a:r>
            <a:r>
              <a:rPr lang="en-US" sz="1200" dirty="0">
                <a:latin typeface="Arial" panose="020B0604020202020204" pitchFamily="34" charset="0"/>
                <a:cs typeface="Arial" panose="020B0604020202020204" pitchFamily="34" charset="0"/>
              </a:rPr>
              <a:t>pre conditions</a:t>
            </a:r>
            <a:r>
              <a:rPr lang="he-IL" sz="1200" dirty="0">
                <a:latin typeface="Arial" panose="020B0604020202020204" pitchFamily="34" charset="0"/>
                <a:cs typeface="Arial" panose="020B0604020202020204" pitchFamily="34" charset="0"/>
              </a:rPr>
              <a:t>) אשר צריכים להתקיים ע"מ שמקרה השימוש יעבור בהצלחה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רצף הפעולות של התהליך העיקרי והשחקנים המשתתפים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נתיבים חלופיים - יצוינו דרכים נוספות לביצוע הפעולות בתהליך (לדוגמא: ניתן לפתוח את ספר הטלפונים במכשיר סלולרי דרך התפריט הראשי או ע"י מקש קיצור)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תנאים סופיים (</a:t>
            </a:r>
            <a:r>
              <a:rPr lang="en-US" sz="1200" dirty="0">
                <a:latin typeface="Arial" panose="020B0604020202020204" pitchFamily="34" charset="0"/>
                <a:cs typeface="Arial" panose="020B0604020202020204" pitchFamily="34" charset="0"/>
              </a:rPr>
              <a:t>post conditions</a:t>
            </a:r>
            <a:r>
              <a:rPr lang="he-IL" sz="1200" dirty="0">
                <a:latin typeface="Arial" panose="020B0604020202020204" pitchFamily="34" charset="0"/>
                <a:cs typeface="Arial" panose="020B0604020202020204" pitchFamily="34" charset="0"/>
              </a:rPr>
              <a:t>) - תוצאות התהליך ומצב המערכת לאחר סיומו (עדכון נתונים, הדפסת פלט וכו')</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5689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מקרי שימוש (</a:t>
            </a:r>
            <a:r>
              <a:rPr lang="en-US" sz="1200" b="1" dirty="0">
                <a:latin typeface="Arial" panose="020B0604020202020204" pitchFamily="34" charset="0"/>
                <a:cs typeface="Arial" panose="020B0604020202020204" pitchFamily="34" charset="0"/>
              </a:rPr>
              <a:t>Use Case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a:latin typeface="Arial" panose="020B0604020202020204" pitchFamily="34" charset="0"/>
                <a:cs typeface="Arial" panose="020B0604020202020204" pitchFamily="34" charset="0"/>
              </a:rPr>
              <a:t>מקרי </a:t>
            </a:r>
            <a:r>
              <a:rPr lang="he-IL" sz="1200" dirty="0">
                <a:latin typeface="Arial" panose="020B0604020202020204" pitchFamily="34" charset="0"/>
                <a:cs typeface="Arial" panose="020B0604020202020204" pitchFamily="34" charset="0"/>
              </a:rPr>
              <a:t>השימוש (</a:t>
            </a:r>
            <a:r>
              <a:rPr lang="en-US" sz="1200" dirty="0">
                <a:latin typeface="Arial" panose="020B0604020202020204" pitchFamily="34" charset="0"/>
                <a:cs typeface="Arial" panose="020B0604020202020204" pitchFamily="34" charset="0"/>
              </a:rPr>
              <a:t>use cases</a:t>
            </a:r>
            <a:r>
              <a:rPr lang="he-IL" sz="1200" dirty="0">
                <a:latin typeface="Arial" panose="020B0604020202020204" pitchFamily="34" charset="0"/>
                <a:cs typeface="Arial" panose="020B0604020202020204" pitchFamily="34" charset="0"/>
              </a:rPr>
              <a:t>) מדמים שימוש במערכת בזמן אמת, לכן מקרי בדיקה</a:t>
            </a:r>
            <a:r>
              <a:rPr lang="ru-RU" sz="1200"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שמבוססים על מקרי שימוש יעילים במיוחד בגילוי תקלות שמתגלות ע"י המשתמש בעת הפעלת המערכת.</a:t>
            </a:r>
          </a:p>
          <a:p>
            <a:pPr algn="r" rtl="1">
              <a:lnSpc>
                <a:spcPct val="150000"/>
              </a:lnSpc>
            </a:pPr>
            <a:r>
              <a:rPr lang="he-IL" sz="1200" dirty="0">
                <a:latin typeface="Arial" panose="020B0604020202020204" pitchFamily="34" charset="0"/>
                <a:cs typeface="Arial" panose="020B0604020202020204" pitchFamily="34" charset="0"/>
              </a:rPr>
              <a:t>תהליך עיצוב מקרי הבדיקה - שלבים עיקריים:</a:t>
            </a:r>
          </a:p>
          <a:p>
            <a:pPr algn="r" rtl="1">
              <a:lnSpc>
                <a:spcPct val="150000"/>
              </a:lnSpc>
            </a:pPr>
            <a:r>
              <a:rPr lang="he-IL" sz="1200" dirty="0">
                <a:latin typeface="Arial" panose="020B0604020202020204" pitchFamily="34" charset="0"/>
                <a:cs typeface="Arial" panose="020B0604020202020204" pitchFamily="34" charset="0"/>
              </a:rPr>
              <a:t>1. זיהוי ותיעדוף השחקנים (משתמשים או מערכת)</a:t>
            </a:r>
          </a:p>
          <a:p>
            <a:pPr algn="r" rtl="1">
              <a:lnSpc>
                <a:spcPct val="150000"/>
              </a:lnSpc>
            </a:pPr>
            <a:r>
              <a:rPr lang="he-IL" sz="1200" dirty="0">
                <a:latin typeface="Arial" panose="020B0604020202020204" pitchFamily="34" charset="0"/>
                <a:cs typeface="Arial" panose="020B0604020202020204" pitchFamily="34" charset="0"/>
              </a:rPr>
              <a:t>2. זיהוי ותיעדוף מקרי השימוש (פעולות משתמש ספציפיות)</a:t>
            </a:r>
          </a:p>
          <a:p>
            <a:pPr algn="r" rtl="1">
              <a:lnSpc>
                <a:spcPct val="150000"/>
              </a:lnSpc>
            </a:pPr>
            <a:r>
              <a:rPr lang="he-IL" sz="1200" dirty="0">
                <a:latin typeface="Arial" panose="020B0604020202020204" pitchFamily="34" charset="0"/>
                <a:cs typeface="Arial" panose="020B0604020202020204" pitchFamily="34" charset="0"/>
              </a:rPr>
              <a:t>3. זיהוי ותיעדוף נתיבים: נתיבים בסיסיים וחלופיים לכל מקרה שימוש</a:t>
            </a:r>
          </a:p>
          <a:p>
            <a:pPr algn="r" rtl="1">
              <a:lnSpc>
                <a:spcPct val="150000"/>
              </a:lnSpc>
            </a:pPr>
            <a:r>
              <a:rPr lang="he-IL" sz="1200" dirty="0">
                <a:latin typeface="Arial" panose="020B0604020202020204" pitchFamily="34" charset="0"/>
                <a:cs typeface="Arial" panose="020B0604020202020204" pitchFamily="34" charset="0"/>
              </a:rPr>
              <a:t>4. יצירת מקרי בדיקה (תרחישים)</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7765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300" b="1" dirty="0">
                <a:latin typeface="Arial" panose="020B0604020202020204" pitchFamily="34" charset="0"/>
                <a:cs typeface="Arial" panose="020B0604020202020204" pitchFamily="34" charset="0"/>
              </a:rPr>
              <a:t>טבלת החלטה</a:t>
            </a:r>
            <a:r>
              <a:rPr lang="ru-RU" sz="1300" b="1" dirty="0">
                <a:latin typeface="Arial" panose="020B0604020202020204" pitchFamily="34" charset="0"/>
                <a:cs typeface="Arial" panose="020B0604020202020204" pitchFamily="34" charset="0"/>
              </a:rPr>
              <a:t> </a:t>
            </a:r>
            <a:r>
              <a:rPr lang="he-IL" sz="1300" b="1" dirty="0">
                <a:latin typeface="Arial" panose="020B0604020202020204" pitchFamily="34" charset="0"/>
                <a:cs typeface="Arial" panose="020B0604020202020204" pitchFamily="34" charset="0"/>
              </a:rPr>
              <a:t>(</a:t>
            </a:r>
            <a:r>
              <a:rPr lang="en-US" sz="1300" b="1" dirty="0">
                <a:latin typeface="Arial" panose="020B0604020202020204" pitchFamily="34" charset="0"/>
                <a:cs typeface="Arial" panose="020B0604020202020204" pitchFamily="34" charset="0"/>
              </a:rPr>
              <a:t>Decision Table Testing</a:t>
            </a:r>
            <a:r>
              <a:rPr lang="he-IL" sz="1300" b="1" dirty="0">
                <a:latin typeface="Arial" panose="020B0604020202020204" pitchFamily="34" charset="0"/>
                <a:cs typeface="Arial" panose="020B0604020202020204" pitchFamily="34" charset="0"/>
              </a:rPr>
              <a:t>)</a:t>
            </a:r>
          </a:p>
          <a:p>
            <a:pPr algn="r" rtl="1">
              <a:lnSpc>
                <a:spcPct val="150000"/>
              </a:lnSpc>
            </a:pPr>
            <a:r>
              <a:rPr lang="he-IL" sz="1200" b="1" dirty="0">
                <a:latin typeface="Arial" panose="020B0604020202020204" pitchFamily="34" charset="0"/>
                <a:cs typeface="Arial" panose="020B0604020202020204" pitchFamily="34" charset="0"/>
              </a:rPr>
              <a:t>טכניקת טבלת החלטה משמשת לבדיקת דרישות בעלות מספר תנאים לוגיים אשר תלויים אחד בשני</a:t>
            </a:r>
            <a:r>
              <a:rPr lang="he-IL" sz="1200"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טבלת החלטה מרכזת את כל התנאים (קלטים) ופעולות המערכת (פלטים) האפשריות ומציגה את כלל הצירופים בפריסה ברורה.</a:t>
            </a:r>
          </a:p>
          <a:p>
            <a:pPr algn="r" rtl="1">
              <a:lnSpc>
                <a:spcPct val="150000"/>
              </a:lnSpc>
            </a:pPr>
            <a:r>
              <a:rPr lang="he-IL" sz="1200" dirty="0">
                <a:latin typeface="Arial" panose="020B0604020202020204" pitchFamily="34" charset="0"/>
                <a:cs typeface="Arial" panose="020B0604020202020204" pitchFamily="34" charset="0"/>
              </a:rPr>
              <a:t>להבדיל מטכניקות קודמות טכניקה זו מעניקה התייחסות משמעותית לתלויות בין הקלטים (שלא כמו לפי השיטות הקודמות:</a:t>
            </a:r>
            <a:r>
              <a:rPr lang="en-US" sz="1200" dirty="0">
                <a:latin typeface="Arial" panose="020B0604020202020204" pitchFamily="34" charset="0"/>
                <a:cs typeface="Arial" panose="020B0604020202020204" pitchFamily="34" charset="0"/>
              </a:rPr>
              <a:t>BV ,EC </a:t>
            </a:r>
            <a:r>
              <a:rPr lang="he-IL" sz="1200" dirty="0">
                <a:latin typeface="Arial" panose="020B0604020202020204" pitchFamily="34" charset="0"/>
                <a:cs typeface="Arial" panose="020B0604020202020204" pitchFamily="34" charset="0"/>
              </a:rPr>
              <a:t>) והופכת משמעותית עבור חוקים עסקיים מורכבים במערכת ומאפשרת לגלות צירופים שלא חשבו עליהם קודם.</a:t>
            </a:r>
          </a:p>
          <a:p>
            <a:pPr algn="r" rtl="1">
              <a:lnSpc>
                <a:spcPct val="150000"/>
              </a:lnSpc>
            </a:pPr>
            <a:r>
              <a:rPr lang="he-IL" sz="1200" dirty="0">
                <a:latin typeface="Arial" panose="020B0604020202020204" pitchFamily="34" charset="0"/>
                <a:cs typeface="Arial" panose="020B0604020202020204" pitchFamily="34" charset="0"/>
              </a:rPr>
              <a:t>לרוב תהא הטבלה בנויה מצירופי תנאי </a:t>
            </a:r>
            <a:r>
              <a:rPr lang="en-US" sz="1200" dirty="0">
                <a:latin typeface="Arial" panose="020B0604020202020204" pitchFamily="34" charset="0"/>
                <a:cs typeface="Arial" panose="020B0604020202020204" pitchFamily="34" charset="0"/>
              </a:rPr>
              <a:t>FALSE </a:t>
            </a:r>
            <a:r>
              <a:rPr lang="he-IL" sz="1200" dirty="0">
                <a:latin typeface="Arial" panose="020B0604020202020204" pitchFamily="34" charset="0"/>
                <a:cs typeface="Arial" panose="020B0604020202020204" pitchFamily="34" charset="0"/>
              </a:rPr>
              <a:t> ו-</a:t>
            </a:r>
            <a:r>
              <a:rPr lang="en-US" sz="1200" dirty="0">
                <a:latin typeface="Arial" panose="020B0604020202020204" pitchFamily="34" charset="0"/>
                <a:cs typeface="Arial" panose="020B0604020202020204" pitchFamily="34" charset="0"/>
              </a:rPr>
              <a:t>TRUE</a:t>
            </a:r>
            <a:r>
              <a:rPr lang="he-IL" sz="1200" dirty="0">
                <a:latin typeface="Arial" panose="020B0604020202020204" pitchFamily="34" charset="0"/>
                <a:cs typeface="Arial" panose="020B0604020202020204" pitchFamily="34" charset="0"/>
              </a:rPr>
              <a:t> שמבוטאים ע"י אופרטורים לוגיים כגון:  </a:t>
            </a:r>
            <a:r>
              <a:rPr lang="en-US" sz="1200" dirty="0">
                <a:latin typeface="Arial" panose="020B0604020202020204" pitchFamily="34" charset="0"/>
                <a:cs typeface="Arial" panose="020B0604020202020204" pitchFamily="34" charset="0"/>
              </a:rPr>
              <a:t>OR, AND</a:t>
            </a:r>
            <a:r>
              <a:rPr lang="he-IL" sz="1200" dirty="0">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 NOT</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שיטת העבודה היא מובנית ופורמלית מאוד, בעלת רמת כיסוי גבוהה ולכן לא בהכרח יעילה כאשר ישנו</a:t>
            </a:r>
          </a:p>
          <a:p>
            <a:pPr algn="r" rtl="1">
              <a:lnSpc>
                <a:spcPct val="150000"/>
              </a:lnSpc>
            </a:pPr>
            <a:r>
              <a:rPr lang="he-IL" sz="1200" dirty="0">
                <a:latin typeface="Arial" panose="020B0604020202020204" pitchFamily="34" charset="0"/>
                <a:cs typeface="Arial" panose="020B0604020202020204" pitchFamily="34" charset="0"/>
              </a:rPr>
              <a:t>מספר תנאים גדול </a:t>
            </a:r>
            <a:r>
              <a:rPr lang="ru-RU"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טבלה ארוכה מדי</a:t>
            </a:r>
            <a:r>
              <a:rPr lang="en-US" sz="1200" dirty="0">
                <a:latin typeface="Arial" panose="020B0604020202020204" pitchFamily="34" charset="0"/>
                <a:cs typeface="Arial" panose="020B0604020202020204" pitchFamily="34" charset="0"/>
              </a:rPr>
              <a:t> - </a:t>
            </a:r>
            <a:r>
              <a:rPr lang="he-IL" sz="1200" dirty="0">
                <a:latin typeface="Arial" panose="020B0604020202020204" pitchFamily="34" charset="0"/>
                <a:cs typeface="Arial" panose="020B0604020202020204" pitchFamily="34" charset="0"/>
              </a:rPr>
              <a:t>טכניקה שלוקחת זמן רב).</a:t>
            </a:r>
          </a:p>
          <a:p>
            <a:pPr algn="r" rtl="1">
              <a:lnSpc>
                <a:spcPct val="150000"/>
              </a:lnSpc>
            </a:pPr>
            <a:r>
              <a:rPr lang="he-IL" sz="1200" dirty="0">
                <a:latin typeface="Arial" panose="020B0604020202020204" pitchFamily="34" charset="0"/>
                <a:cs typeface="Arial" panose="020B0604020202020204" pitchFamily="34" charset="0"/>
              </a:rPr>
              <a:t>שמה הנוסף, "טבלת סיבה ותוצאה" - כל טור מייצג צירוף ייחודי של התנאים ואת תגובת המערכת.</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2052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מבנה בסיסי של טבלת החלטה:</a:t>
            </a:r>
          </a:p>
          <a:p>
            <a:pPr algn="r" rtl="1">
              <a:lnSpc>
                <a:spcPct val="150000"/>
              </a:lnSpc>
            </a:pPr>
            <a:r>
              <a:rPr lang="he-IL" sz="1200" dirty="0">
                <a:latin typeface="Arial" panose="020B0604020202020204" pitchFamily="34" charset="0"/>
                <a:cs typeface="Arial" panose="020B0604020202020204" pitchFamily="34" charset="0"/>
              </a:rPr>
              <a:t>בחירת ערכי קצה כערכים מייצגים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000" u="sng" dirty="0">
                <a:latin typeface="Arial" panose="020B0604020202020204" pitchFamily="34" charset="0"/>
                <a:cs typeface="Arial" panose="020B0604020202020204" pitchFamily="34" charset="0"/>
              </a:rPr>
              <a:t>שלבי התהליך בבניית טבלאות ההחלטה:</a:t>
            </a:r>
          </a:p>
          <a:p>
            <a:pPr algn="r" rtl="1">
              <a:lnSpc>
                <a:spcPct val="150000"/>
              </a:lnSpc>
            </a:pPr>
            <a:r>
              <a:rPr lang="he-IL" sz="1000" dirty="0">
                <a:latin typeface="Arial" panose="020B0604020202020204" pitchFamily="34" charset="0"/>
                <a:cs typeface="Arial" panose="020B0604020202020204" pitchFamily="34" charset="0"/>
              </a:rPr>
              <a:t>1. לימוד מאפייני המערכת</a:t>
            </a:r>
          </a:p>
          <a:p>
            <a:pPr algn="r" rtl="1">
              <a:lnSpc>
                <a:spcPct val="150000"/>
              </a:lnSpc>
            </a:pPr>
            <a:r>
              <a:rPr lang="he-IL" sz="1000" dirty="0">
                <a:latin typeface="Arial" panose="020B0604020202020204" pitchFamily="34" charset="0"/>
                <a:cs typeface="Arial" panose="020B0604020202020204" pitchFamily="34" charset="0"/>
              </a:rPr>
              <a:t>2. מציאת התנאים והפעולות הנגזרות מהן (תוצאות צפויות)</a:t>
            </a:r>
          </a:p>
          <a:p>
            <a:pPr algn="r" rtl="1">
              <a:lnSpc>
                <a:spcPct val="150000"/>
              </a:lnSpc>
            </a:pPr>
            <a:r>
              <a:rPr lang="he-IL" sz="1000" dirty="0">
                <a:latin typeface="Arial" panose="020B0604020202020204" pitchFamily="34" charset="0"/>
                <a:cs typeface="Arial" panose="020B0604020202020204" pitchFamily="34" charset="0"/>
              </a:rPr>
              <a:t>3. בניית הטבלה על בסיס המשוואה </a:t>
            </a:r>
            <a:r>
              <a:rPr lang="en-US" sz="1000" dirty="0">
                <a:latin typeface="Arial" panose="020B0604020202020204" pitchFamily="34" charset="0"/>
                <a:cs typeface="Arial" panose="020B0604020202020204" pitchFamily="34" charset="0"/>
              </a:rPr>
              <a:t>N</a:t>
            </a:r>
            <a:r>
              <a:rPr lang="he-IL" sz="1000" dirty="0">
                <a:latin typeface="Arial" panose="020B0604020202020204" pitchFamily="34" charset="0"/>
                <a:cs typeface="Arial" panose="020B0604020202020204" pitchFamily="34" charset="0"/>
              </a:rPr>
              <a:t>^2 (</a:t>
            </a:r>
            <a:r>
              <a:rPr lang="en-US" sz="1000" dirty="0">
                <a:latin typeface="Arial" panose="020B0604020202020204" pitchFamily="34" charset="0"/>
                <a:cs typeface="Arial" panose="020B0604020202020204" pitchFamily="34" charset="0"/>
              </a:rPr>
              <a:t>N</a:t>
            </a:r>
            <a:r>
              <a:rPr lang="he-IL" sz="1000" dirty="0">
                <a:latin typeface="Arial" panose="020B0604020202020204" pitchFamily="34" charset="0"/>
                <a:cs typeface="Arial" panose="020B0604020202020204" pitchFamily="34" charset="0"/>
              </a:rPr>
              <a:t> = מספר מקרי הבדיקה)</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52215E25-E950-0796-8842-B56CFCA8C45A}"/>
              </a:ext>
            </a:extLst>
          </p:cNvPr>
          <p:cNvGraphicFramePr>
            <a:graphicFrameLocks noGrp="1"/>
          </p:cNvGraphicFramePr>
          <p:nvPr>
            <p:extLst>
              <p:ext uri="{D42A27DB-BD31-4B8C-83A1-F6EECF244321}">
                <p14:modId xmlns:p14="http://schemas.microsoft.com/office/powerpoint/2010/main" val="2446098577"/>
              </p:ext>
            </p:extLst>
          </p:nvPr>
        </p:nvGraphicFramePr>
        <p:xfrm>
          <a:off x="7263925" y="3277311"/>
          <a:ext cx="4340748" cy="741680"/>
        </p:xfrm>
        <a:graphic>
          <a:graphicData uri="http://schemas.openxmlformats.org/drawingml/2006/table">
            <a:tbl>
              <a:tblPr firstRow="1" bandRow="1">
                <a:tableStyleId>{5C22544A-7EE6-4342-B048-85BDC9FD1C3A}</a:tableStyleId>
              </a:tblPr>
              <a:tblGrid>
                <a:gridCol w="2084009">
                  <a:extLst>
                    <a:ext uri="{9D8B030D-6E8A-4147-A177-3AD203B41FA5}">
                      <a16:colId xmlns:a16="http://schemas.microsoft.com/office/drawing/2014/main" val="952137491"/>
                    </a:ext>
                  </a:extLst>
                </a:gridCol>
                <a:gridCol w="2256739">
                  <a:extLst>
                    <a:ext uri="{9D8B030D-6E8A-4147-A177-3AD203B41FA5}">
                      <a16:colId xmlns:a16="http://schemas.microsoft.com/office/drawing/2014/main" val="840654057"/>
                    </a:ext>
                  </a:extLst>
                </a:gridCol>
              </a:tblGrid>
              <a:tr h="370840">
                <a:tc>
                  <a:txBody>
                    <a:bodyPr/>
                    <a:lstStyle/>
                    <a:p>
                      <a:pPr algn="ctr"/>
                      <a:r>
                        <a:rPr lang="he-IL" sz="1400" b="1" i="0" u="none" strike="noStrike" kern="1200" baseline="0" dirty="0">
                          <a:solidFill>
                            <a:schemeClr val="lt1"/>
                          </a:solidFill>
                          <a:latin typeface="+mn-lt"/>
                          <a:ea typeface="+mn-ea"/>
                          <a:cs typeface="+mn-cs"/>
                        </a:rPr>
                        <a:t>ערכי תנאים</a:t>
                      </a:r>
                      <a:endParaRPr lang="en-US" sz="1400" dirty="0"/>
                    </a:p>
                  </a:txBody>
                  <a:tcPr/>
                </a:tc>
                <a:tc>
                  <a:txBody>
                    <a:bodyPr/>
                    <a:lstStyle/>
                    <a:p>
                      <a:pPr algn="ctr"/>
                      <a:r>
                        <a:rPr lang="he-IL" sz="1400" dirty="0"/>
                        <a:t>סוגי תנאים</a:t>
                      </a:r>
                      <a:endParaRPr lang="en-US" sz="1400" dirty="0"/>
                    </a:p>
                  </a:txBody>
                  <a:tcPr/>
                </a:tc>
                <a:extLst>
                  <a:ext uri="{0D108BD9-81ED-4DB2-BD59-A6C34878D82A}">
                    <a16:rowId xmlns:a16="http://schemas.microsoft.com/office/drawing/2014/main" val="1459874825"/>
                  </a:ext>
                </a:extLst>
              </a:tr>
              <a:tr h="370840">
                <a:tc>
                  <a:txBody>
                    <a:bodyPr/>
                    <a:lstStyle/>
                    <a:p>
                      <a:pPr algn="ctr"/>
                      <a:r>
                        <a:rPr lang="he-IL" sz="1400" b="0" i="0" u="none" strike="noStrike" kern="1200" baseline="0" dirty="0">
                          <a:solidFill>
                            <a:schemeClr val="dk1"/>
                          </a:solidFill>
                          <a:latin typeface="+mn-lt"/>
                          <a:ea typeface="+mn-ea"/>
                          <a:cs typeface="+mn-cs"/>
                        </a:rPr>
                        <a:t>ערכי פעולות</a:t>
                      </a:r>
                      <a:endParaRPr lang="en-US" sz="1400" dirty="0"/>
                    </a:p>
                  </a:txBody>
                  <a:tcPr/>
                </a:tc>
                <a:tc>
                  <a:txBody>
                    <a:bodyPr/>
                    <a:lstStyle/>
                    <a:p>
                      <a:pPr algn="ctr" rtl="1"/>
                      <a:r>
                        <a:rPr lang="he-IL" sz="1400" dirty="0"/>
                        <a:t>ערכי פעולות (תוצאות צפויות)</a:t>
                      </a:r>
                      <a:endParaRPr lang="en-US" sz="1400" dirty="0"/>
                    </a:p>
                  </a:txBody>
                  <a:tcPr/>
                </a:tc>
                <a:extLst>
                  <a:ext uri="{0D108BD9-81ED-4DB2-BD59-A6C34878D82A}">
                    <a16:rowId xmlns:a16="http://schemas.microsoft.com/office/drawing/2014/main" val="507170334"/>
                  </a:ext>
                </a:extLst>
              </a:tr>
            </a:tbl>
          </a:graphicData>
        </a:graphic>
      </p:graphicFrame>
    </p:spTree>
    <p:extLst>
      <p:ext uri="{BB962C8B-B14F-4D97-AF65-F5344CB8AC3E}">
        <p14:creationId xmlns:p14="http://schemas.microsoft.com/office/powerpoint/2010/main" val="2463074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7723433" y="1889760"/>
            <a:ext cx="4038261" cy="427722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roup 34">
            <a:extLst>
              <a:ext uri="{FF2B5EF4-FFF2-40B4-BE49-F238E27FC236}">
                <a16:creationId xmlns:a16="http://schemas.microsoft.com/office/drawing/2014/main" id="{196198E4-4F7F-C3AC-3E52-EB77A4B3CF36}"/>
              </a:ext>
            </a:extLst>
          </p:cNvPr>
          <p:cNvGrpSpPr/>
          <p:nvPr/>
        </p:nvGrpSpPr>
        <p:grpSpPr>
          <a:xfrm>
            <a:off x="4659204" y="2428706"/>
            <a:ext cx="4705350" cy="3235320"/>
            <a:chOff x="6312978" y="2558947"/>
            <a:chExt cx="4705350" cy="3235320"/>
          </a:xfrm>
        </p:grpSpPr>
        <p:pic>
          <p:nvPicPr>
            <p:cNvPr id="6" name="Picture 5">
              <a:extLst>
                <a:ext uri="{FF2B5EF4-FFF2-40B4-BE49-F238E27FC236}">
                  <a16:creationId xmlns:a16="http://schemas.microsoft.com/office/drawing/2014/main" id="{EA2B5D76-A8A6-EA1A-99FD-D9B43F8655E2}"/>
                </a:ext>
              </a:extLst>
            </p:cNvPr>
            <p:cNvPicPr>
              <a:picLocks noChangeAspect="1"/>
            </p:cNvPicPr>
            <p:nvPr/>
          </p:nvPicPr>
          <p:blipFill>
            <a:blip r:embed="rId5"/>
            <a:stretch>
              <a:fillRect/>
            </a:stretch>
          </p:blipFill>
          <p:spPr>
            <a:xfrm>
              <a:off x="6312978" y="2652935"/>
              <a:ext cx="4705350" cy="2628900"/>
            </a:xfrm>
            <a:prstGeom prst="rect">
              <a:avLst/>
            </a:prstGeom>
          </p:spPr>
        </p:pic>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6852CFF0-000B-1847-7EB0-95C288D91330}"/>
                    </a:ext>
                  </a:extLst>
                </p14:cNvPr>
                <p14:cNvContentPartPr/>
                <p14:nvPr/>
              </p14:nvContentPartPr>
              <p14:xfrm>
                <a:off x="9947584" y="2558947"/>
                <a:ext cx="739800" cy="663120"/>
              </p14:xfrm>
            </p:contentPart>
          </mc:Choice>
          <mc:Fallback>
            <p:pic>
              <p:nvPicPr>
                <p:cNvPr id="7" name="Ink 6">
                  <a:extLst>
                    <a:ext uri="{FF2B5EF4-FFF2-40B4-BE49-F238E27FC236}">
                      <a16:creationId xmlns:a16="http://schemas.microsoft.com/office/drawing/2014/main" id="{6852CFF0-000B-1847-7EB0-95C288D91330}"/>
                    </a:ext>
                  </a:extLst>
                </p:cNvPr>
                <p:cNvPicPr/>
                <p:nvPr/>
              </p:nvPicPr>
              <p:blipFill>
                <a:blip r:embed="rId7"/>
                <a:stretch>
                  <a:fillRect/>
                </a:stretch>
              </p:blipFill>
              <p:spPr>
                <a:xfrm>
                  <a:off x="9938584" y="2550307"/>
                  <a:ext cx="757440" cy="6807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8" name="Ink 7">
                  <a:extLst>
                    <a:ext uri="{FF2B5EF4-FFF2-40B4-BE49-F238E27FC236}">
                      <a16:creationId xmlns:a16="http://schemas.microsoft.com/office/drawing/2014/main" id="{60E94F98-1F18-5C77-1360-ED544A8BA52B}"/>
                    </a:ext>
                  </a:extLst>
                </p14:cNvPr>
                <p14:cNvContentPartPr/>
                <p14:nvPr/>
              </p14:nvContentPartPr>
              <p14:xfrm>
                <a:off x="9862264" y="3373627"/>
                <a:ext cx="251280" cy="72000"/>
              </p14:xfrm>
            </p:contentPart>
          </mc:Choice>
          <mc:Fallback>
            <p:pic>
              <p:nvPicPr>
                <p:cNvPr id="8" name="Ink 7">
                  <a:extLst>
                    <a:ext uri="{FF2B5EF4-FFF2-40B4-BE49-F238E27FC236}">
                      <a16:creationId xmlns:a16="http://schemas.microsoft.com/office/drawing/2014/main" id="{60E94F98-1F18-5C77-1360-ED544A8BA52B}"/>
                    </a:ext>
                  </a:extLst>
                </p:cNvPr>
                <p:cNvPicPr/>
                <p:nvPr/>
              </p:nvPicPr>
              <p:blipFill>
                <a:blip r:embed="rId9"/>
                <a:stretch>
                  <a:fillRect/>
                </a:stretch>
              </p:blipFill>
              <p:spPr>
                <a:xfrm>
                  <a:off x="9853624" y="3364987"/>
                  <a:ext cx="268920" cy="89640"/>
                </a:xfrm>
                <a:prstGeom prst="rect">
                  <a:avLst/>
                </a:prstGeom>
              </p:spPr>
            </p:pic>
          </mc:Fallback>
        </mc:AlternateContent>
        <p:grpSp>
          <p:nvGrpSpPr>
            <p:cNvPr id="14" name="Group 13">
              <a:extLst>
                <a:ext uri="{FF2B5EF4-FFF2-40B4-BE49-F238E27FC236}">
                  <a16:creationId xmlns:a16="http://schemas.microsoft.com/office/drawing/2014/main" id="{94C4C172-DFDA-778A-9C9A-28F96147943B}"/>
                </a:ext>
              </a:extLst>
            </p:cNvPr>
            <p:cNvGrpSpPr/>
            <p:nvPr/>
          </p:nvGrpSpPr>
          <p:grpSpPr>
            <a:xfrm>
              <a:off x="10010944" y="3272827"/>
              <a:ext cx="201600" cy="15840"/>
              <a:chOff x="10010944" y="3272827"/>
              <a:chExt cx="201600" cy="15840"/>
            </a:xfrm>
          </p:grpSpPr>
          <mc:AlternateContent xmlns:mc="http://schemas.openxmlformats.org/markup-compatibility/2006">
            <mc:Choice xmlns:p14="http://schemas.microsoft.com/office/powerpoint/2010/main" Requires="p14">
              <p:contentPart p14:bwMode="auto" r:id="rId10">
                <p14:nvContentPartPr>
                  <p14:cNvPr id="12" name="Ink 11">
                    <a:extLst>
                      <a:ext uri="{FF2B5EF4-FFF2-40B4-BE49-F238E27FC236}">
                        <a16:creationId xmlns:a16="http://schemas.microsoft.com/office/drawing/2014/main" id="{C24A1CDF-AA11-B7A3-DC71-5EDB84380F6B}"/>
                      </a:ext>
                    </a:extLst>
                  </p14:cNvPr>
                  <p14:cNvContentPartPr/>
                  <p14:nvPr/>
                </p14:nvContentPartPr>
                <p14:xfrm>
                  <a:off x="10211824" y="3272827"/>
                  <a:ext cx="360" cy="360"/>
                </p14:xfrm>
              </p:contentPart>
            </mc:Choice>
            <mc:Fallback>
              <p:pic>
                <p:nvPicPr>
                  <p:cNvPr id="12" name="Ink 11">
                    <a:extLst>
                      <a:ext uri="{FF2B5EF4-FFF2-40B4-BE49-F238E27FC236}">
                        <a16:creationId xmlns:a16="http://schemas.microsoft.com/office/drawing/2014/main" id="{C24A1CDF-AA11-B7A3-DC71-5EDB84380F6B}"/>
                      </a:ext>
                    </a:extLst>
                  </p:cNvPr>
                  <p:cNvPicPr/>
                  <p:nvPr/>
                </p:nvPicPr>
                <p:blipFill>
                  <a:blip r:embed="rId11"/>
                  <a:stretch>
                    <a:fillRect/>
                  </a:stretch>
                </p:blipFill>
                <p:spPr>
                  <a:xfrm>
                    <a:off x="10203184" y="3264187"/>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3" name="Ink 12">
                    <a:extLst>
                      <a:ext uri="{FF2B5EF4-FFF2-40B4-BE49-F238E27FC236}">
                        <a16:creationId xmlns:a16="http://schemas.microsoft.com/office/drawing/2014/main" id="{0E7A230C-140F-0B55-1D6E-F76782B94274}"/>
                      </a:ext>
                    </a:extLst>
                  </p14:cNvPr>
                  <p14:cNvContentPartPr/>
                  <p14:nvPr/>
                </p14:nvContentPartPr>
                <p14:xfrm>
                  <a:off x="10010944" y="3272827"/>
                  <a:ext cx="201600" cy="15840"/>
                </p14:xfrm>
              </p:contentPart>
            </mc:Choice>
            <mc:Fallback>
              <p:pic>
                <p:nvPicPr>
                  <p:cNvPr id="13" name="Ink 12">
                    <a:extLst>
                      <a:ext uri="{FF2B5EF4-FFF2-40B4-BE49-F238E27FC236}">
                        <a16:creationId xmlns:a16="http://schemas.microsoft.com/office/drawing/2014/main" id="{0E7A230C-140F-0B55-1D6E-F76782B94274}"/>
                      </a:ext>
                    </a:extLst>
                  </p:cNvPr>
                  <p:cNvPicPr/>
                  <p:nvPr/>
                </p:nvPicPr>
                <p:blipFill>
                  <a:blip r:embed="rId13"/>
                  <a:stretch>
                    <a:fillRect/>
                  </a:stretch>
                </p:blipFill>
                <p:spPr>
                  <a:xfrm>
                    <a:off x="10001944" y="3264187"/>
                    <a:ext cx="219240" cy="3348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4">
              <p14:nvContentPartPr>
                <p14:cNvPr id="15" name="Ink 14">
                  <a:extLst>
                    <a:ext uri="{FF2B5EF4-FFF2-40B4-BE49-F238E27FC236}">
                      <a16:creationId xmlns:a16="http://schemas.microsoft.com/office/drawing/2014/main" id="{92437FC2-2826-26AE-EAF8-18E342A8C8D2}"/>
                    </a:ext>
                  </a:extLst>
                </p14:cNvPr>
                <p14:cNvContentPartPr/>
                <p14:nvPr/>
              </p14:nvContentPartPr>
              <p14:xfrm>
                <a:off x="9520984" y="3556147"/>
                <a:ext cx="392040" cy="221400"/>
              </p14:xfrm>
            </p:contentPart>
          </mc:Choice>
          <mc:Fallback>
            <p:pic>
              <p:nvPicPr>
                <p:cNvPr id="15" name="Ink 14">
                  <a:extLst>
                    <a:ext uri="{FF2B5EF4-FFF2-40B4-BE49-F238E27FC236}">
                      <a16:creationId xmlns:a16="http://schemas.microsoft.com/office/drawing/2014/main" id="{92437FC2-2826-26AE-EAF8-18E342A8C8D2}"/>
                    </a:ext>
                  </a:extLst>
                </p:cNvPr>
                <p:cNvPicPr/>
                <p:nvPr/>
              </p:nvPicPr>
              <p:blipFill>
                <a:blip r:embed="rId15"/>
                <a:stretch>
                  <a:fillRect/>
                </a:stretch>
              </p:blipFill>
              <p:spPr>
                <a:xfrm>
                  <a:off x="9512344" y="3547507"/>
                  <a:ext cx="409680" cy="2390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8" name="Ink 17">
                  <a:extLst>
                    <a:ext uri="{FF2B5EF4-FFF2-40B4-BE49-F238E27FC236}">
                      <a16:creationId xmlns:a16="http://schemas.microsoft.com/office/drawing/2014/main" id="{DAB05AB1-49E6-3B75-BA38-033515122546}"/>
                    </a:ext>
                  </a:extLst>
                </p14:cNvPr>
                <p14:cNvContentPartPr/>
                <p14:nvPr/>
              </p14:nvContentPartPr>
              <p14:xfrm>
                <a:off x="9712504" y="3818227"/>
                <a:ext cx="72720" cy="19080"/>
              </p14:xfrm>
            </p:contentPart>
          </mc:Choice>
          <mc:Fallback>
            <p:pic>
              <p:nvPicPr>
                <p:cNvPr id="18" name="Ink 17">
                  <a:extLst>
                    <a:ext uri="{FF2B5EF4-FFF2-40B4-BE49-F238E27FC236}">
                      <a16:creationId xmlns:a16="http://schemas.microsoft.com/office/drawing/2014/main" id="{DAB05AB1-49E6-3B75-BA38-033515122546}"/>
                    </a:ext>
                  </a:extLst>
                </p:cNvPr>
                <p:cNvPicPr/>
                <p:nvPr/>
              </p:nvPicPr>
              <p:blipFill>
                <a:blip r:embed="rId17"/>
                <a:stretch>
                  <a:fillRect/>
                </a:stretch>
              </p:blipFill>
              <p:spPr>
                <a:xfrm>
                  <a:off x="9703504" y="3809587"/>
                  <a:ext cx="90360" cy="3672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9" name="Ink 18">
                  <a:extLst>
                    <a:ext uri="{FF2B5EF4-FFF2-40B4-BE49-F238E27FC236}">
                      <a16:creationId xmlns:a16="http://schemas.microsoft.com/office/drawing/2014/main" id="{F4E5CDF3-D55A-2723-264B-C25C40660CEC}"/>
                    </a:ext>
                  </a:extLst>
                </p14:cNvPr>
                <p14:cNvContentPartPr/>
                <p14:nvPr/>
              </p14:nvContentPartPr>
              <p14:xfrm>
                <a:off x="9418024" y="3944587"/>
                <a:ext cx="225000" cy="117000"/>
              </p14:xfrm>
            </p:contentPart>
          </mc:Choice>
          <mc:Fallback>
            <p:pic>
              <p:nvPicPr>
                <p:cNvPr id="19" name="Ink 18">
                  <a:extLst>
                    <a:ext uri="{FF2B5EF4-FFF2-40B4-BE49-F238E27FC236}">
                      <a16:creationId xmlns:a16="http://schemas.microsoft.com/office/drawing/2014/main" id="{F4E5CDF3-D55A-2723-264B-C25C40660CEC}"/>
                    </a:ext>
                  </a:extLst>
                </p:cNvPr>
                <p:cNvPicPr/>
                <p:nvPr/>
              </p:nvPicPr>
              <p:blipFill>
                <a:blip r:embed="rId19"/>
                <a:stretch>
                  <a:fillRect/>
                </a:stretch>
              </p:blipFill>
              <p:spPr>
                <a:xfrm>
                  <a:off x="9409384" y="3935947"/>
                  <a:ext cx="242640" cy="13464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20" name="Ink 19">
                  <a:extLst>
                    <a:ext uri="{FF2B5EF4-FFF2-40B4-BE49-F238E27FC236}">
                      <a16:creationId xmlns:a16="http://schemas.microsoft.com/office/drawing/2014/main" id="{85D1C3DD-AD55-3422-B1B0-0FD7FF0D7A6A}"/>
                    </a:ext>
                  </a:extLst>
                </p14:cNvPr>
                <p14:cNvContentPartPr/>
                <p14:nvPr/>
              </p14:nvContentPartPr>
              <p14:xfrm>
                <a:off x="9086464" y="4117027"/>
                <a:ext cx="337680" cy="216360"/>
              </p14:xfrm>
            </p:contentPart>
          </mc:Choice>
          <mc:Fallback>
            <p:pic>
              <p:nvPicPr>
                <p:cNvPr id="20" name="Ink 19">
                  <a:extLst>
                    <a:ext uri="{FF2B5EF4-FFF2-40B4-BE49-F238E27FC236}">
                      <a16:creationId xmlns:a16="http://schemas.microsoft.com/office/drawing/2014/main" id="{85D1C3DD-AD55-3422-B1B0-0FD7FF0D7A6A}"/>
                    </a:ext>
                  </a:extLst>
                </p:cNvPr>
                <p:cNvPicPr/>
                <p:nvPr/>
              </p:nvPicPr>
              <p:blipFill>
                <a:blip r:embed="rId21"/>
                <a:stretch>
                  <a:fillRect/>
                </a:stretch>
              </p:blipFill>
              <p:spPr>
                <a:xfrm>
                  <a:off x="9077824" y="4108027"/>
                  <a:ext cx="355320" cy="234000"/>
                </a:xfrm>
                <a:prstGeom prst="rect">
                  <a:avLst/>
                </a:prstGeom>
              </p:spPr>
            </p:pic>
          </mc:Fallback>
        </mc:AlternateContent>
        <p:grpSp>
          <p:nvGrpSpPr>
            <p:cNvPr id="25" name="Group 24">
              <a:extLst>
                <a:ext uri="{FF2B5EF4-FFF2-40B4-BE49-F238E27FC236}">
                  <a16:creationId xmlns:a16="http://schemas.microsoft.com/office/drawing/2014/main" id="{7BAEC555-7B8A-6BE3-93F8-EF04AA6537E5}"/>
                </a:ext>
              </a:extLst>
            </p:cNvPr>
            <p:cNvGrpSpPr/>
            <p:nvPr/>
          </p:nvGrpSpPr>
          <p:grpSpPr>
            <a:xfrm>
              <a:off x="8896744" y="4298107"/>
              <a:ext cx="488880" cy="283680"/>
              <a:chOff x="8896744" y="4298107"/>
              <a:chExt cx="488880" cy="283680"/>
            </a:xfrm>
          </p:grpSpPr>
          <mc:AlternateContent xmlns:mc="http://schemas.openxmlformats.org/markup-compatibility/2006">
            <mc:Choice xmlns:p14="http://schemas.microsoft.com/office/powerpoint/2010/main" Requires="p14">
              <p:contentPart p14:bwMode="auto" r:id="rId22">
                <p14:nvContentPartPr>
                  <p14:cNvPr id="23" name="Ink 22">
                    <a:extLst>
                      <a:ext uri="{FF2B5EF4-FFF2-40B4-BE49-F238E27FC236}">
                        <a16:creationId xmlns:a16="http://schemas.microsoft.com/office/drawing/2014/main" id="{D4EE2345-CAEB-B244-D844-9FA36E65CD26}"/>
                      </a:ext>
                    </a:extLst>
                  </p14:cNvPr>
                  <p14:cNvContentPartPr/>
                  <p14:nvPr/>
                </p14:nvContentPartPr>
                <p14:xfrm>
                  <a:off x="8896744" y="4399627"/>
                  <a:ext cx="488880" cy="182160"/>
                </p14:xfrm>
              </p:contentPart>
            </mc:Choice>
            <mc:Fallback>
              <p:pic>
                <p:nvPicPr>
                  <p:cNvPr id="23" name="Ink 22">
                    <a:extLst>
                      <a:ext uri="{FF2B5EF4-FFF2-40B4-BE49-F238E27FC236}">
                        <a16:creationId xmlns:a16="http://schemas.microsoft.com/office/drawing/2014/main" id="{D4EE2345-CAEB-B244-D844-9FA36E65CD26}"/>
                      </a:ext>
                    </a:extLst>
                  </p:cNvPr>
                  <p:cNvPicPr/>
                  <p:nvPr/>
                </p:nvPicPr>
                <p:blipFill>
                  <a:blip r:embed="rId23"/>
                  <a:stretch>
                    <a:fillRect/>
                  </a:stretch>
                </p:blipFill>
                <p:spPr>
                  <a:xfrm>
                    <a:off x="8887744" y="4390627"/>
                    <a:ext cx="506520" cy="1998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24" name="Ink 23">
                    <a:extLst>
                      <a:ext uri="{FF2B5EF4-FFF2-40B4-BE49-F238E27FC236}">
                        <a16:creationId xmlns:a16="http://schemas.microsoft.com/office/drawing/2014/main" id="{B942EDE6-AF11-BD83-BD28-2AA64C2D82D8}"/>
                      </a:ext>
                    </a:extLst>
                  </p14:cNvPr>
                  <p14:cNvContentPartPr/>
                  <p14:nvPr/>
                </p14:nvContentPartPr>
                <p14:xfrm>
                  <a:off x="9270784" y="4298107"/>
                  <a:ext cx="109080" cy="26280"/>
                </p14:xfrm>
              </p:contentPart>
            </mc:Choice>
            <mc:Fallback>
              <p:pic>
                <p:nvPicPr>
                  <p:cNvPr id="24" name="Ink 23">
                    <a:extLst>
                      <a:ext uri="{FF2B5EF4-FFF2-40B4-BE49-F238E27FC236}">
                        <a16:creationId xmlns:a16="http://schemas.microsoft.com/office/drawing/2014/main" id="{B942EDE6-AF11-BD83-BD28-2AA64C2D82D8}"/>
                      </a:ext>
                    </a:extLst>
                  </p:cNvPr>
                  <p:cNvPicPr/>
                  <p:nvPr/>
                </p:nvPicPr>
                <p:blipFill>
                  <a:blip r:embed="rId25"/>
                  <a:stretch>
                    <a:fillRect/>
                  </a:stretch>
                </p:blipFill>
                <p:spPr>
                  <a:xfrm>
                    <a:off x="9261784" y="4289107"/>
                    <a:ext cx="126720" cy="4392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26">
              <p14:nvContentPartPr>
                <p14:cNvPr id="26" name="Ink 25">
                  <a:extLst>
                    <a:ext uri="{FF2B5EF4-FFF2-40B4-BE49-F238E27FC236}">
                      <a16:creationId xmlns:a16="http://schemas.microsoft.com/office/drawing/2014/main" id="{C8E092FD-35DE-6334-6742-83E9604FB963}"/>
                    </a:ext>
                  </a:extLst>
                </p14:cNvPr>
                <p14:cNvContentPartPr/>
                <p14:nvPr/>
              </p14:nvContentPartPr>
              <p14:xfrm>
                <a:off x="8836984" y="4550827"/>
                <a:ext cx="369720" cy="71640"/>
              </p14:xfrm>
            </p:contentPart>
          </mc:Choice>
          <mc:Fallback>
            <p:pic>
              <p:nvPicPr>
                <p:cNvPr id="26" name="Ink 25">
                  <a:extLst>
                    <a:ext uri="{FF2B5EF4-FFF2-40B4-BE49-F238E27FC236}">
                      <a16:creationId xmlns:a16="http://schemas.microsoft.com/office/drawing/2014/main" id="{C8E092FD-35DE-6334-6742-83E9604FB963}"/>
                    </a:ext>
                  </a:extLst>
                </p:cNvPr>
                <p:cNvPicPr/>
                <p:nvPr/>
              </p:nvPicPr>
              <p:blipFill>
                <a:blip r:embed="rId27"/>
                <a:stretch>
                  <a:fillRect/>
                </a:stretch>
              </p:blipFill>
              <p:spPr>
                <a:xfrm>
                  <a:off x="8828344" y="4542187"/>
                  <a:ext cx="387360" cy="8928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28" name="Ink 27">
                  <a:extLst>
                    <a:ext uri="{FF2B5EF4-FFF2-40B4-BE49-F238E27FC236}">
                      <a16:creationId xmlns:a16="http://schemas.microsoft.com/office/drawing/2014/main" id="{7B6BBB7B-9FEA-7D4D-9B0C-0EBDAEA09450}"/>
                    </a:ext>
                  </a:extLst>
                </p14:cNvPr>
                <p14:cNvContentPartPr/>
                <p14:nvPr/>
              </p14:nvContentPartPr>
              <p14:xfrm>
                <a:off x="8595064" y="4689427"/>
                <a:ext cx="580320" cy="233640"/>
              </p14:xfrm>
            </p:contentPart>
          </mc:Choice>
          <mc:Fallback>
            <p:pic>
              <p:nvPicPr>
                <p:cNvPr id="28" name="Ink 27">
                  <a:extLst>
                    <a:ext uri="{FF2B5EF4-FFF2-40B4-BE49-F238E27FC236}">
                      <a16:creationId xmlns:a16="http://schemas.microsoft.com/office/drawing/2014/main" id="{7B6BBB7B-9FEA-7D4D-9B0C-0EBDAEA09450}"/>
                    </a:ext>
                  </a:extLst>
                </p:cNvPr>
                <p:cNvPicPr/>
                <p:nvPr/>
              </p:nvPicPr>
              <p:blipFill>
                <a:blip r:embed="rId29"/>
                <a:stretch>
                  <a:fillRect/>
                </a:stretch>
              </p:blipFill>
              <p:spPr>
                <a:xfrm>
                  <a:off x="8586064" y="4680427"/>
                  <a:ext cx="597960" cy="25128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29" name="Ink 28">
                  <a:extLst>
                    <a:ext uri="{FF2B5EF4-FFF2-40B4-BE49-F238E27FC236}">
                      <a16:creationId xmlns:a16="http://schemas.microsoft.com/office/drawing/2014/main" id="{1409D976-4F01-57CD-E61D-96B730773A24}"/>
                    </a:ext>
                  </a:extLst>
                </p14:cNvPr>
                <p14:cNvContentPartPr/>
                <p14:nvPr/>
              </p14:nvContentPartPr>
              <p14:xfrm>
                <a:off x="8481304" y="5093347"/>
                <a:ext cx="325440" cy="94680"/>
              </p14:xfrm>
            </p:contentPart>
          </mc:Choice>
          <mc:Fallback>
            <p:pic>
              <p:nvPicPr>
                <p:cNvPr id="29" name="Ink 28">
                  <a:extLst>
                    <a:ext uri="{FF2B5EF4-FFF2-40B4-BE49-F238E27FC236}">
                      <a16:creationId xmlns:a16="http://schemas.microsoft.com/office/drawing/2014/main" id="{1409D976-4F01-57CD-E61D-96B730773A24}"/>
                    </a:ext>
                  </a:extLst>
                </p:cNvPr>
                <p:cNvPicPr/>
                <p:nvPr/>
              </p:nvPicPr>
              <p:blipFill>
                <a:blip r:embed="rId31"/>
                <a:stretch>
                  <a:fillRect/>
                </a:stretch>
              </p:blipFill>
              <p:spPr>
                <a:xfrm>
                  <a:off x="8472304" y="5084347"/>
                  <a:ext cx="343080" cy="11232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30" name="Ink 29">
                  <a:extLst>
                    <a:ext uri="{FF2B5EF4-FFF2-40B4-BE49-F238E27FC236}">
                      <a16:creationId xmlns:a16="http://schemas.microsoft.com/office/drawing/2014/main" id="{3F98C79C-FA33-58BB-BAC8-A9917576411E}"/>
                    </a:ext>
                  </a:extLst>
                </p14:cNvPr>
                <p14:cNvContentPartPr/>
                <p14:nvPr/>
              </p14:nvContentPartPr>
              <p14:xfrm>
                <a:off x="8904304" y="4578907"/>
                <a:ext cx="312120" cy="18720"/>
              </p14:xfrm>
            </p:contentPart>
          </mc:Choice>
          <mc:Fallback>
            <p:pic>
              <p:nvPicPr>
                <p:cNvPr id="30" name="Ink 29">
                  <a:extLst>
                    <a:ext uri="{FF2B5EF4-FFF2-40B4-BE49-F238E27FC236}">
                      <a16:creationId xmlns:a16="http://schemas.microsoft.com/office/drawing/2014/main" id="{3F98C79C-FA33-58BB-BAC8-A9917576411E}"/>
                    </a:ext>
                  </a:extLst>
                </p:cNvPr>
                <p:cNvPicPr/>
                <p:nvPr/>
              </p:nvPicPr>
              <p:blipFill>
                <a:blip r:embed="rId33"/>
                <a:stretch>
                  <a:fillRect/>
                </a:stretch>
              </p:blipFill>
              <p:spPr>
                <a:xfrm>
                  <a:off x="8895664" y="4570267"/>
                  <a:ext cx="32976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31" name="Ink 30">
                  <a:extLst>
                    <a:ext uri="{FF2B5EF4-FFF2-40B4-BE49-F238E27FC236}">
                      <a16:creationId xmlns:a16="http://schemas.microsoft.com/office/drawing/2014/main" id="{206D317C-36E5-DE2F-464A-9157B192053F}"/>
                    </a:ext>
                  </a:extLst>
                </p14:cNvPr>
                <p14:cNvContentPartPr/>
                <p14:nvPr/>
              </p14:nvContentPartPr>
              <p14:xfrm>
                <a:off x="10545184" y="5793907"/>
                <a:ext cx="360" cy="360"/>
              </p14:xfrm>
            </p:contentPart>
          </mc:Choice>
          <mc:Fallback>
            <p:pic>
              <p:nvPicPr>
                <p:cNvPr id="31" name="Ink 30">
                  <a:extLst>
                    <a:ext uri="{FF2B5EF4-FFF2-40B4-BE49-F238E27FC236}">
                      <a16:creationId xmlns:a16="http://schemas.microsoft.com/office/drawing/2014/main" id="{206D317C-36E5-DE2F-464A-9157B192053F}"/>
                    </a:ext>
                  </a:extLst>
                </p:cNvPr>
                <p:cNvPicPr/>
                <p:nvPr/>
              </p:nvPicPr>
              <p:blipFill>
                <a:blip r:embed="rId35"/>
                <a:stretch>
                  <a:fillRect/>
                </a:stretch>
              </p:blipFill>
              <p:spPr>
                <a:xfrm>
                  <a:off x="10536544" y="5784907"/>
                  <a:ext cx="18000" cy="18000"/>
                </a:xfrm>
                <a:prstGeom prst="rect">
                  <a:avLst/>
                </a:prstGeom>
              </p:spPr>
            </p:pic>
          </mc:Fallback>
        </mc:AlternateContent>
      </p:grpSp>
      <p:sp>
        <p:nvSpPr>
          <p:cNvPr id="37" name="TextBox 36">
            <a:extLst>
              <a:ext uri="{FF2B5EF4-FFF2-40B4-BE49-F238E27FC236}">
                <a16:creationId xmlns:a16="http://schemas.microsoft.com/office/drawing/2014/main" id="{D08797C1-42A2-5CBF-03DC-93C6D2349E7C}"/>
              </a:ext>
            </a:extLst>
          </p:cNvPr>
          <p:cNvSpPr txBox="1"/>
          <p:nvPr/>
        </p:nvSpPr>
        <p:spPr>
          <a:xfrm>
            <a:off x="9372114" y="2419546"/>
            <a:ext cx="2410897" cy="2854051"/>
          </a:xfrm>
          <a:prstGeom prst="rect">
            <a:avLst/>
          </a:prstGeom>
          <a:noFill/>
        </p:spPr>
        <p:txBody>
          <a:bodyPr wrap="square">
            <a:spAutoFit/>
          </a:bodyPr>
          <a:lstStyle/>
          <a:p>
            <a:pPr algn="r" rtl="1">
              <a:lnSpc>
                <a:spcPct val="150000"/>
              </a:lnSpc>
            </a:pPr>
            <a:r>
              <a:rPr lang="he-IL" sz="1100" dirty="0">
                <a:latin typeface="Arial" panose="020B0604020202020204" pitchFamily="34" charset="0"/>
                <a:cs typeface="Arial" panose="020B0604020202020204" pitchFamily="34" charset="0"/>
              </a:rPr>
              <a:t>הטבלה מתארת את כל המצבים האפשריים של התקיימות התנאים. </a:t>
            </a:r>
            <a:r>
              <a:rPr lang="he-IL" sz="1100" b="1" dirty="0">
                <a:latin typeface="Arial" panose="020B0604020202020204" pitchFamily="34" charset="0"/>
                <a:cs typeface="Arial" panose="020B0604020202020204" pitchFamily="34" charset="0"/>
              </a:rPr>
              <a:t>כל עמודה בטבלה הנה למעשה מקרה בדיקה (</a:t>
            </a:r>
            <a:r>
              <a:rPr lang="en-US" sz="1100" b="1" dirty="0">
                <a:latin typeface="Arial" panose="020B0604020202020204" pitchFamily="34" charset="0"/>
                <a:cs typeface="Arial" panose="020B0604020202020204" pitchFamily="34" charset="0"/>
              </a:rPr>
              <a:t>test case</a:t>
            </a:r>
            <a:r>
              <a:rPr lang="he-IL" sz="1100" b="1" dirty="0">
                <a:latin typeface="Arial" panose="020B0604020202020204" pitchFamily="34" charset="0"/>
                <a:cs typeface="Arial" panose="020B0604020202020204" pitchFamily="34" charset="0"/>
              </a:rPr>
              <a:t>) שמתייחס לצירוף מסוים של תנאים. </a:t>
            </a:r>
          </a:p>
          <a:p>
            <a:pPr algn="r" rtl="1">
              <a:lnSpc>
                <a:spcPct val="150000"/>
              </a:lnSpc>
            </a:pPr>
            <a:r>
              <a:rPr lang="he-IL" sz="1100" dirty="0">
                <a:latin typeface="Arial" panose="020B0604020202020204" pitchFamily="34" charset="0"/>
                <a:cs typeface="Arial" panose="020B0604020202020204" pitchFamily="34" charset="0"/>
              </a:rPr>
              <a:t>מאחר וכל תנאי יכול להתקיים (</a:t>
            </a:r>
            <a:r>
              <a:rPr lang="en-US" sz="1100" dirty="0">
                <a:latin typeface="Arial" panose="020B0604020202020204" pitchFamily="34" charset="0"/>
                <a:cs typeface="Arial" panose="020B0604020202020204" pitchFamily="34" charset="0"/>
              </a:rPr>
              <a:t>true</a:t>
            </a:r>
            <a:r>
              <a:rPr lang="he-IL" sz="1100" dirty="0">
                <a:latin typeface="Arial" panose="020B0604020202020204" pitchFamily="34" charset="0"/>
                <a:cs typeface="Arial" panose="020B0604020202020204" pitchFamily="34" charset="0"/>
              </a:rPr>
              <a:t>) או לא להתקיים (</a:t>
            </a:r>
            <a:r>
              <a:rPr lang="en-US" sz="1100" dirty="0">
                <a:latin typeface="Arial" panose="020B0604020202020204" pitchFamily="34" charset="0"/>
                <a:cs typeface="Arial" panose="020B0604020202020204" pitchFamily="34" charset="0"/>
              </a:rPr>
              <a:t>false</a:t>
            </a:r>
            <a:r>
              <a:rPr lang="he-IL" sz="1100" dirty="0">
                <a:latin typeface="Arial" panose="020B0604020202020204" pitchFamily="34" charset="0"/>
                <a:cs typeface="Arial" panose="020B0604020202020204" pitchFamily="34" charset="0"/>
              </a:rPr>
              <a:t>), מספר מקרי הבדיקה (צירופים) = 2 בחזקת התנאים.</a:t>
            </a:r>
          </a:p>
          <a:p>
            <a:pPr algn="r" rtl="1">
              <a:lnSpc>
                <a:spcPct val="150000"/>
              </a:lnSpc>
            </a:pPr>
            <a:endParaRPr lang="he-IL" sz="1100" dirty="0">
              <a:latin typeface="Arial" panose="020B0604020202020204" pitchFamily="34" charset="0"/>
              <a:cs typeface="Arial" panose="020B0604020202020204" pitchFamily="34" charset="0"/>
            </a:endParaRPr>
          </a:p>
          <a:p>
            <a:pPr algn="r" rtl="1">
              <a:lnSpc>
                <a:spcPct val="150000"/>
              </a:lnSpc>
            </a:pPr>
            <a:r>
              <a:rPr lang="he-IL" sz="1100" b="1" dirty="0">
                <a:latin typeface="Arial" panose="020B0604020202020204" pitchFamily="34" charset="0"/>
                <a:cs typeface="Arial" panose="020B0604020202020204" pitchFamily="34" charset="0"/>
              </a:rPr>
              <a:t>מספר הפעולות האפשריות אינו משפיע על חישוב מספר מקרי הבדיקה!!</a:t>
            </a:r>
          </a:p>
        </p:txBody>
      </p:sp>
    </p:spTree>
    <p:extLst>
      <p:ext uri="{BB962C8B-B14F-4D97-AF65-F5344CB8AC3E}">
        <p14:creationId xmlns:p14="http://schemas.microsoft.com/office/powerpoint/2010/main" val="1664908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מעבר בין מצבים (</a:t>
            </a:r>
            <a:r>
              <a:rPr lang="en-US" sz="1200" b="1" dirty="0">
                <a:latin typeface="Arial" panose="020B0604020202020204" pitchFamily="34" charset="0"/>
                <a:cs typeface="Arial" panose="020B0604020202020204" pitchFamily="34" charset="0"/>
              </a:rPr>
              <a:t>State Transition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טכניקת בדיקות שמטרתה היא לבדוק את התנהגות היחידה במעבר ממצב אחד למצב שני.</a:t>
            </a:r>
          </a:p>
          <a:p>
            <a:pPr algn="r" rtl="1">
              <a:lnSpc>
                <a:spcPct val="150000"/>
              </a:lnSpc>
            </a:pPr>
            <a:r>
              <a:rPr lang="he-IL" sz="1200" dirty="0">
                <a:latin typeface="Arial" panose="020B0604020202020204" pitchFamily="34" charset="0"/>
                <a:cs typeface="Arial" panose="020B0604020202020204" pitchFamily="34" charset="0"/>
              </a:rPr>
              <a:t>טכניקה זו מתאימה למקרים בהם ניתן לזהות מצבים שונים של המערכת (או של נתון מסוים), כאשר המעבר בין המצבים מתרחש כתוצאה מפעולה/קלט של המשתמש. טכניקה זו עשויה לזהות התנהגות לא תקינה של מערכת במקום בו אמור להתרחש א' ומתרחש ב', או לחלופין התרחשות של התנהגות כלשהיא במקרים בהם לא אמורה להיות כל התנהגות שהיא.</a:t>
            </a:r>
          </a:p>
          <a:p>
            <a:pPr algn="r" rtl="1">
              <a:lnSpc>
                <a:spcPct val="150000"/>
              </a:lnSpc>
            </a:pPr>
            <a:r>
              <a:rPr lang="he-IL" sz="1200" dirty="0">
                <a:latin typeface="Arial" panose="020B0604020202020204" pitchFamily="34" charset="0"/>
                <a:cs typeface="Arial" panose="020B0604020202020204" pitchFamily="34" charset="0"/>
              </a:rPr>
              <a:t>(לא מסתכלים מה קורה בתוך המצב אלא מה קורה במעבר בין המצבים).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מצב (</a:t>
            </a:r>
            <a:r>
              <a:rPr lang="en-US" sz="1200" dirty="0">
                <a:latin typeface="Arial" panose="020B0604020202020204" pitchFamily="34" charset="0"/>
                <a:cs typeface="Arial" panose="020B0604020202020204" pitchFamily="34" charset="0"/>
              </a:rPr>
              <a:t>State</a:t>
            </a:r>
            <a:r>
              <a:rPr lang="he-IL" sz="1200" dirty="0">
                <a:latin typeface="Arial" panose="020B0604020202020204" pitchFamily="34" charset="0"/>
                <a:cs typeface="Arial" panose="020B0604020202020204" pitchFamily="34" charset="0"/>
              </a:rPr>
              <a:t>) - תנאי קבוע של המערכת שעשוי להשתנות ע"י אירוע מסוים.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מעבר (</a:t>
            </a:r>
            <a:r>
              <a:rPr lang="en-US" sz="1200" dirty="0">
                <a:latin typeface="Arial" panose="020B0604020202020204" pitchFamily="34" charset="0"/>
                <a:cs typeface="Arial" panose="020B0604020202020204" pitchFamily="34" charset="0"/>
              </a:rPr>
              <a:t>Transition</a:t>
            </a:r>
            <a:r>
              <a:rPr lang="he-IL" sz="1200" dirty="0">
                <a:latin typeface="Arial" panose="020B0604020202020204" pitchFamily="34" charset="0"/>
                <a:cs typeface="Arial" panose="020B0604020202020204" pitchFamily="34" charset="0"/>
              </a:rPr>
              <a:t>) - שינוי ממצב אחד לאחר.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כיסוי (</a:t>
            </a:r>
            <a:r>
              <a:rPr lang="en-US" sz="1200" dirty="0">
                <a:latin typeface="Arial" panose="020B0604020202020204" pitchFamily="34" charset="0"/>
                <a:cs typeface="Arial" panose="020B0604020202020204" pitchFamily="34" charset="0"/>
              </a:rPr>
              <a:t>Coverage</a:t>
            </a:r>
            <a:r>
              <a:rPr lang="he-IL" sz="1200" dirty="0">
                <a:latin typeface="Arial" panose="020B0604020202020204" pitchFamily="34" charset="0"/>
                <a:cs typeface="Arial" panose="020B0604020202020204" pitchFamily="34" charset="0"/>
              </a:rPr>
              <a:t>) - רמת עומק הבדיקה, השלכה ישירה לכמות מקרי הבדיקה. (צריך להגדיר איזו רמה של כיסוי מספקת, ככל שרמת הכיסוי הנדרשת גבוהה יותר יהיו יותר תרחישי בדיקה).</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6022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מעבר בין מצבים (</a:t>
            </a:r>
            <a:r>
              <a:rPr lang="en-US" sz="1200" b="1" dirty="0">
                <a:latin typeface="Arial" panose="020B0604020202020204" pitchFamily="34" charset="0"/>
                <a:cs typeface="Arial" panose="020B0604020202020204" pitchFamily="34" charset="0"/>
              </a:rPr>
              <a:t>State Transition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מקובל להשתמש בטכניקת מעבר בין מצבים בעיקר עבור מערכות משולבות חומרה/תכנה (</a:t>
            </a:r>
            <a:r>
              <a:rPr lang="en-US" sz="1200" dirty="0">
                <a:latin typeface="Arial" panose="020B0604020202020204" pitchFamily="34" charset="0"/>
                <a:cs typeface="Arial" panose="020B0604020202020204" pitchFamily="34" charset="0"/>
              </a:rPr>
              <a:t>embedded</a:t>
            </a:r>
            <a:r>
              <a:rPr lang="he-IL" sz="1200" dirty="0">
                <a:latin typeface="Arial" panose="020B0604020202020204" pitchFamily="34" charset="0"/>
                <a:cs typeface="Arial" panose="020B0604020202020204" pitchFamily="34" charset="0"/>
              </a:rPr>
              <a:t>) בעלות מצבים פיזיים שונים. לדוגמא: למחשב נייד מספר מצבי עבודה - </a:t>
            </a:r>
            <a:r>
              <a:rPr lang="en-US" sz="1200" dirty="0">
                <a:latin typeface="Arial" panose="020B0604020202020204" pitchFamily="34" charset="0"/>
                <a:cs typeface="Arial" panose="020B0604020202020204" pitchFamily="34" charset="0"/>
              </a:rPr>
              <a:t>on, off, sleep, hibernate, locked</a:t>
            </a:r>
            <a:r>
              <a:rPr lang="he-IL" sz="1200" dirty="0">
                <a:latin typeface="Arial" panose="020B0604020202020204" pitchFamily="34" charset="0"/>
                <a:cs typeface="Arial" panose="020B0604020202020204" pitchFamily="34" charset="0"/>
              </a:rPr>
              <a:t>. מעבר בין מצבי העבודה השונים אפשרי ע"י לחיצה על כפתורי ההפעלה של המחשב.</a:t>
            </a:r>
          </a:p>
          <a:p>
            <a:pPr algn="r" rtl="1">
              <a:lnSpc>
                <a:spcPct val="150000"/>
              </a:lnSpc>
            </a:pPr>
            <a:r>
              <a:rPr lang="he-IL" sz="1200" b="1" dirty="0">
                <a:latin typeface="Arial" panose="020B0604020202020204" pitchFamily="34" charset="0"/>
                <a:cs typeface="Arial" panose="020B0604020202020204" pitchFamily="34" charset="0"/>
              </a:rPr>
              <a:t>בנוסף, ניתן להשתמש בטכניקה עבור נתונים בעלי מצבים/סטטוסים שונים.</a:t>
            </a:r>
          </a:p>
          <a:p>
            <a:pPr algn="r" rtl="1">
              <a:lnSpc>
                <a:spcPct val="150000"/>
              </a:lnSpc>
            </a:pPr>
            <a:r>
              <a:rPr lang="he-IL" sz="1200" dirty="0">
                <a:latin typeface="Arial" panose="020B0604020202020204" pitchFamily="34" charset="0"/>
                <a:cs typeface="Arial" panose="020B0604020202020204" pitchFamily="34" charset="0"/>
              </a:rPr>
              <a:t>לדוגמא: שדה "סוג חשבון" במערכת בנקאית יכול להכיל את הערכים: פתוח, סגור, מעוקל, חסום, רדום. מעבר בין מצבי החשבון האפשריים מופעל ע"י כפתור במסך "פרטי חשבון" בהתאם לחוקים העסקיים של שינוי מצב חשבון בבנק.</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7648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מעבר בין מצבים (</a:t>
            </a:r>
            <a:r>
              <a:rPr lang="en-US" sz="1200" b="1" dirty="0">
                <a:latin typeface="Arial" panose="020B0604020202020204" pitchFamily="34" charset="0"/>
                <a:cs typeface="Arial" panose="020B0604020202020204" pitchFamily="34" charset="0"/>
              </a:rPr>
              <a:t>State Transition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תרשים מעבר מצבים (</a:t>
            </a:r>
            <a:r>
              <a:rPr lang="en-US" sz="1200" dirty="0">
                <a:latin typeface="Arial" panose="020B0604020202020204" pitchFamily="34" charset="0"/>
                <a:cs typeface="Arial" panose="020B0604020202020204" pitchFamily="34" charset="0"/>
              </a:rPr>
              <a:t>State transition diagram</a:t>
            </a:r>
            <a:r>
              <a:rPr lang="he-IL" sz="1200" dirty="0">
                <a:latin typeface="Arial" panose="020B0604020202020204" pitchFamily="34" charset="0"/>
                <a:cs typeface="Arial" panose="020B0604020202020204" pitchFamily="34" charset="0"/>
              </a:rPr>
              <a:t>) יופיע במסמכי העיצוב של המערכת.</a:t>
            </a:r>
          </a:p>
          <a:p>
            <a:pPr algn="r" rtl="1">
              <a:lnSpc>
                <a:spcPct val="150000"/>
              </a:lnSpc>
            </a:pPr>
            <a:r>
              <a:rPr lang="he-IL" sz="1200" dirty="0">
                <a:latin typeface="Arial" panose="020B0604020202020204" pitchFamily="34" charset="0"/>
                <a:cs typeface="Arial" panose="020B0604020202020204" pitchFamily="34" charset="0"/>
              </a:rPr>
              <a:t>התרשים הנ"ל מתאר דלת אוטומטית בעלת שני מצבים: פתוח וסגור, כאשר:</a:t>
            </a:r>
          </a:p>
          <a:p>
            <a:pPr algn="r" rtl="1">
              <a:lnSpc>
                <a:spcPct val="150000"/>
              </a:lnSpc>
            </a:pPr>
            <a:r>
              <a:rPr lang="he-IL" sz="1200" dirty="0">
                <a:latin typeface="Arial" panose="020B0604020202020204" pitchFamily="34" charset="0"/>
                <a:cs typeface="Arial" panose="020B0604020202020204" pitchFamily="34" charset="0"/>
              </a:rPr>
              <a:t>1. מעבר ממצב פתוח למצב סגור מתבצע ע"י לחיצה על כפתור "סגור דלת"</a:t>
            </a:r>
          </a:p>
          <a:p>
            <a:pPr algn="r" rtl="1">
              <a:lnSpc>
                <a:spcPct val="150000"/>
              </a:lnSpc>
            </a:pPr>
            <a:r>
              <a:rPr lang="he-IL" sz="1200" dirty="0">
                <a:latin typeface="Arial" panose="020B0604020202020204" pitchFamily="34" charset="0"/>
                <a:cs typeface="Arial" panose="020B0604020202020204" pitchFamily="34" charset="0"/>
              </a:rPr>
              <a:t>2. מעבר ממצב סגור למצב פתוח מתבצע ע"י לחיצה על כפתור "פתח דלת"</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תרשים מעבר מצבים מפרט את כל המעברים האפשריים אך אינו מציין בפירוש את המצבים השליליים (בדוגמה הנ"ל – לא מצוין בפירוש מה קורה אם הדלת נמצאת במצב 1 – פתוח ונלחץ על כפתור "פתח דלת", למרות שניתן להסיק כי הדלת תישאר במצב פתוח).</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C04D10A8-E7B2-C451-36F8-B0D821B9CC78}"/>
              </a:ext>
            </a:extLst>
          </p:cNvPr>
          <p:cNvGrpSpPr/>
          <p:nvPr/>
        </p:nvGrpSpPr>
        <p:grpSpPr>
          <a:xfrm>
            <a:off x="4924931" y="2272605"/>
            <a:ext cx="1764869" cy="2593455"/>
            <a:chOff x="5300704" y="3326827"/>
            <a:chExt cx="1764869" cy="2593455"/>
          </a:xfrm>
        </p:grpSpPr>
        <p:grpSp>
          <p:nvGrpSpPr>
            <p:cNvPr id="18" name="Group 17">
              <a:extLst>
                <a:ext uri="{FF2B5EF4-FFF2-40B4-BE49-F238E27FC236}">
                  <a16:creationId xmlns:a16="http://schemas.microsoft.com/office/drawing/2014/main" id="{66AA5FEB-158D-1D18-71AA-A2F284AB9693}"/>
                </a:ext>
              </a:extLst>
            </p:cNvPr>
            <p:cNvGrpSpPr/>
            <p:nvPr/>
          </p:nvGrpSpPr>
          <p:grpSpPr>
            <a:xfrm>
              <a:off x="5379648" y="3348532"/>
              <a:ext cx="1685925" cy="2571750"/>
              <a:chOff x="8698839" y="3346019"/>
              <a:chExt cx="1685925" cy="2571750"/>
            </a:xfrm>
          </p:grpSpPr>
          <p:pic>
            <p:nvPicPr>
              <p:cNvPr id="5" name="Picture 4">
                <a:extLst>
                  <a:ext uri="{FF2B5EF4-FFF2-40B4-BE49-F238E27FC236}">
                    <a16:creationId xmlns:a16="http://schemas.microsoft.com/office/drawing/2014/main" id="{BDCDF78A-7C9B-0CEB-A136-0BC24E3990B9}"/>
                  </a:ext>
                </a:extLst>
              </p:cNvPr>
              <p:cNvPicPr>
                <a:picLocks noChangeAspect="1"/>
              </p:cNvPicPr>
              <p:nvPr/>
            </p:nvPicPr>
            <p:blipFill>
              <a:blip r:embed="rId5"/>
              <a:stretch>
                <a:fillRect/>
              </a:stretch>
            </p:blipFill>
            <p:spPr>
              <a:xfrm>
                <a:off x="8698839" y="3346019"/>
                <a:ext cx="1685925" cy="2571750"/>
              </a:xfrm>
              <a:prstGeom prst="rect">
                <a:avLst/>
              </a:prstGeom>
            </p:spPr>
          </p:pic>
          <mc:AlternateContent xmlns:mc="http://schemas.openxmlformats.org/markup-compatibility/2006">
            <mc:Choice xmlns:p14="http://schemas.microsoft.com/office/powerpoint/2010/main" Requires="p14">
              <p:contentPart p14:bwMode="auto" r:id="rId6">
                <p14:nvContentPartPr>
                  <p14:cNvPr id="8" name="Ink 7">
                    <a:extLst>
                      <a:ext uri="{FF2B5EF4-FFF2-40B4-BE49-F238E27FC236}">
                        <a16:creationId xmlns:a16="http://schemas.microsoft.com/office/drawing/2014/main" id="{B777809F-43A1-CA1B-EC9D-7EF1527E60D7}"/>
                      </a:ext>
                    </a:extLst>
                  </p14:cNvPr>
                  <p14:cNvContentPartPr/>
                  <p14:nvPr/>
                </p14:nvContentPartPr>
                <p14:xfrm>
                  <a:off x="8919424" y="3767827"/>
                  <a:ext cx="354960" cy="292680"/>
                </p14:xfrm>
              </p:contentPart>
            </mc:Choice>
            <mc:Fallback>
              <p:pic>
                <p:nvPicPr>
                  <p:cNvPr id="8" name="Ink 7">
                    <a:extLst>
                      <a:ext uri="{FF2B5EF4-FFF2-40B4-BE49-F238E27FC236}">
                        <a16:creationId xmlns:a16="http://schemas.microsoft.com/office/drawing/2014/main" id="{B777809F-43A1-CA1B-EC9D-7EF1527E60D7}"/>
                      </a:ext>
                    </a:extLst>
                  </p:cNvPr>
                  <p:cNvPicPr/>
                  <p:nvPr/>
                </p:nvPicPr>
                <p:blipFill>
                  <a:blip r:embed="rId7"/>
                  <a:stretch>
                    <a:fillRect/>
                  </a:stretch>
                </p:blipFill>
                <p:spPr>
                  <a:xfrm>
                    <a:off x="8910424" y="3758827"/>
                    <a:ext cx="372600" cy="310320"/>
                  </a:xfrm>
                  <a:prstGeom prst="rect">
                    <a:avLst/>
                  </a:prstGeom>
                </p:spPr>
              </p:pic>
            </mc:Fallback>
          </mc:AlternateContent>
        </p:grpSp>
        <p:grpSp>
          <p:nvGrpSpPr>
            <p:cNvPr id="16" name="Group 15">
              <a:extLst>
                <a:ext uri="{FF2B5EF4-FFF2-40B4-BE49-F238E27FC236}">
                  <a16:creationId xmlns:a16="http://schemas.microsoft.com/office/drawing/2014/main" id="{61B5FA21-2FF3-78C9-C661-A341E39D63A4}"/>
                </a:ext>
              </a:extLst>
            </p:cNvPr>
            <p:cNvGrpSpPr/>
            <p:nvPr/>
          </p:nvGrpSpPr>
          <p:grpSpPr>
            <a:xfrm>
              <a:off x="5300704" y="3326827"/>
              <a:ext cx="1121400" cy="1146960"/>
              <a:chOff x="8615944" y="3326827"/>
              <a:chExt cx="1121400" cy="1146960"/>
            </a:xfrm>
          </p:grpSpPr>
          <mc:AlternateContent xmlns:mc="http://schemas.openxmlformats.org/markup-compatibility/2006">
            <mc:Choice xmlns:p14="http://schemas.microsoft.com/office/powerpoint/2010/main" Requires="p14">
              <p:contentPart p14:bwMode="auto" r:id="rId8">
                <p14:nvContentPartPr>
                  <p14:cNvPr id="6" name="Ink 5">
                    <a:extLst>
                      <a:ext uri="{FF2B5EF4-FFF2-40B4-BE49-F238E27FC236}">
                        <a16:creationId xmlns:a16="http://schemas.microsoft.com/office/drawing/2014/main" id="{C130591B-E2D5-A547-0E57-581BBB46C962}"/>
                      </a:ext>
                    </a:extLst>
                  </p14:cNvPr>
                  <p14:cNvContentPartPr/>
                  <p14:nvPr/>
                </p14:nvContentPartPr>
                <p14:xfrm>
                  <a:off x="9275104" y="3326827"/>
                  <a:ext cx="462240" cy="343800"/>
                </p14:xfrm>
              </p:contentPart>
            </mc:Choice>
            <mc:Fallback>
              <p:pic>
                <p:nvPicPr>
                  <p:cNvPr id="6" name="Ink 5">
                    <a:extLst>
                      <a:ext uri="{FF2B5EF4-FFF2-40B4-BE49-F238E27FC236}">
                        <a16:creationId xmlns:a16="http://schemas.microsoft.com/office/drawing/2014/main" id="{C130591B-E2D5-A547-0E57-581BBB46C962}"/>
                      </a:ext>
                    </a:extLst>
                  </p:cNvPr>
                  <p:cNvPicPr/>
                  <p:nvPr/>
                </p:nvPicPr>
                <p:blipFill>
                  <a:blip r:embed="rId9"/>
                  <a:stretch>
                    <a:fillRect/>
                  </a:stretch>
                </p:blipFill>
                <p:spPr>
                  <a:xfrm>
                    <a:off x="9266104" y="3318187"/>
                    <a:ext cx="479880" cy="3614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7" name="Ink 6">
                    <a:extLst>
                      <a:ext uri="{FF2B5EF4-FFF2-40B4-BE49-F238E27FC236}">
                        <a16:creationId xmlns:a16="http://schemas.microsoft.com/office/drawing/2014/main" id="{AE45F6AF-2F51-120E-397C-2705CAEA545D}"/>
                      </a:ext>
                    </a:extLst>
                  </p14:cNvPr>
                  <p14:cNvContentPartPr/>
                  <p14:nvPr/>
                </p14:nvContentPartPr>
                <p14:xfrm>
                  <a:off x="9415864" y="3622387"/>
                  <a:ext cx="35640" cy="55080"/>
                </p14:xfrm>
              </p:contentPart>
            </mc:Choice>
            <mc:Fallback>
              <p:pic>
                <p:nvPicPr>
                  <p:cNvPr id="7" name="Ink 6">
                    <a:extLst>
                      <a:ext uri="{FF2B5EF4-FFF2-40B4-BE49-F238E27FC236}">
                        <a16:creationId xmlns:a16="http://schemas.microsoft.com/office/drawing/2014/main" id="{AE45F6AF-2F51-120E-397C-2705CAEA545D}"/>
                      </a:ext>
                    </a:extLst>
                  </p:cNvPr>
                  <p:cNvPicPr/>
                  <p:nvPr/>
                </p:nvPicPr>
                <p:blipFill>
                  <a:blip r:embed="rId11"/>
                  <a:stretch>
                    <a:fillRect/>
                  </a:stretch>
                </p:blipFill>
                <p:spPr>
                  <a:xfrm>
                    <a:off x="9407224" y="3613387"/>
                    <a:ext cx="53280" cy="727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9" name="Ink 8">
                    <a:extLst>
                      <a:ext uri="{FF2B5EF4-FFF2-40B4-BE49-F238E27FC236}">
                        <a16:creationId xmlns:a16="http://schemas.microsoft.com/office/drawing/2014/main" id="{2AC47A3A-3FD7-A134-E536-115C20108D46}"/>
                      </a:ext>
                    </a:extLst>
                  </p14:cNvPr>
                  <p14:cNvContentPartPr/>
                  <p14:nvPr/>
                </p14:nvContentPartPr>
                <p14:xfrm>
                  <a:off x="8615944" y="4205947"/>
                  <a:ext cx="329040" cy="267840"/>
                </p14:xfrm>
              </p:contentPart>
            </mc:Choice>
            <mc:Fallback>
              <p:pic>
                <p:nvPicPr>
                  <p:cNvPr id="9" name="Ink 8">
                    <a:extLst>
                      <a:ext uri="{FF2B5EF4-FFF2-40B4-BE49-F238E27FC236}">
                        <a16:creationId xmlns:a16="http://schemas.microsoft.com/office/drawing/2014/main" id="{2AC47A3A-3FD7-A134-E536-115C20108D46}"/>
                      </a:ext>
                    </a:extLst>
                  </p:cNvPr>
                  <p:cNvPicPr/>
                  <p:nvPr/>
                </p:nvPicPr>
                <p:blipFill>
                  <a:blip r:embed="rId13"/>
                  <a:stretch>
                    <a:fillRect/>
                  </a:stretch>
                </p:blipFill>
                <p:spPr>
                  <a:xfrm>
                    <a:off x="8606944" y="4197307"/>
                    <a:ext cx="346680" cy="28548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0" name="Ink 9">
                    <a:extLst>
                      <a:ext uri="{FF2B5EF4-FFF2-40B4-BE49-F238E27FC236}">
                        <a16:creationId xmlns:a16="http://schemas.microsoft.com/office/drawing/2014/main" id="{58881257-C3E6-AAD2-508B-441B87FCB320}"/>
                      </a:ext>
                    </a:extLst>
                  </p14:cNvPr>
                  <p14:cNvContentPartPr/>
                  <p14:nvPr/>
                </p14:nvContentPartPr>
                <p14:xfrm>
                  <a:off x="9086104" y="3947467"/>
                  <a:ext cx="75240" cy="147960"/>
                </p14:xfrm>
              </p:contentPart>
            </mc:Choice>
            <mc:Fallback>
              <p:pic>
                <p:nvPicPr>
                  <p:cNvPr id="10" name="Ink 9">
                    <a:extLst>
                      <a:ext uri="{FF2B5EF4-FFF2-40B4-BE49-F238E27FC236}">
                        <a16:creationId xmlns:a16="http://schemas.microsoft.com/office/drawing/2014/main" id="{58881257-C3E6-AAD2-508B-441B87FCB320}"/>
                      </a:ext>
                    </a:extLst>
                  </p:cNvPr>
                  <p:cNvPicPr/>
                  <p:nvPr/>
                </p:nvPicPr>
                <p:blipFill>
                  <a:blip r:embed="rId15"/>
                  <a:stretch>
                    <a:fillRect/>
                  </a:stretch>
                </p:blipFill>
                <p:spPr>
                  <a:xfrm>
                    <a:off x="9077104" y="3938467"/>
                    <a:ext cx="92880" cy="1656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2" name="Ink 11">
                    <a:extLst>
                      <a:ext uri="{FF2B5EF4-FFF2-40B4-BE49-F238E27FC236}">
                        <a16:creationId xmlns:a16="http://schemas.microsoft.com/office/drawing/2014/main" id="{CE3607AC-87F6-8F95-51BC-00C01E0B621F}"/>
                      </a:ext>
                    </a:extLst>
                  </p14:cNvPr>
                  <p14:cNvContentPartPr/>
                  <p14:nvPr/>
                </p14:nvContentPartPr>
                <p14:xfrm>
                  <a:off x="8749504" y="4249867"/>
                  <a:ext cx="334440" cy="162360"/>
                </p14:xfrm>
              </p:contentPart>
            </mc:Choice>
            <mc:Fallback>
              <p:pic>
                <p:nvPicPr>
                  <p:cNvPr id="12" name="Ink 11">
                    <a:extLst>
                      <a:ext uri="{FF2B5EF4-FFF2-40B4-BE49-F238E27FC236}">
                        <a16:creationId xmlns:a16="http://schemas.microsoft.com/office/drawing/2014/main" id="{CE3607AC-87F6-8F95-51BC-00C01E0B621F}"/>
                      </a:ext>
                    </a:extLst>
                  </p:cNvPr>
                  <p:cNvPicPr/>
                  <p:nvPr/>
                </p:nvPicPr>
                <p:blipFill>
                  <a:blip r:embed="rId17"/>
                  <a:stretch>
                    <a:fillRect/>
                  </a:stretch>
                </p:blipFill>
                <p:spPr>
                  <a:xfrm>
                    <a:off x="8740504" y="4240867"/>
                    <a:ext cx="352080" cy="180000"/>
                  </a:xfrm>
                  <a:prstGeom prst="rect">
                    <a:avLst/>
                  </a:prstGeom>
                </p:spPr>
              </p:pic>
            </mc:Fallback>
          </mc:AlternateContent>
        </p:grpSp>
      </p:grpSp>
    </p:spTree>
    <p:extLst>
      <p:ext uri="{BB962C8B-B14F-4D97-AF65-F5344CB8AC3E}">
        <p14:creationId xmlns:p14="http://schemas.microsoft.com/office/powerpoint/2010/main" val="3515602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מעבר בין מצבים (</a:t>
            </a:r>
            <a:r>
              <a:rPr lang="en-US" sz="1200" b="1" dirty="0">
                <a:latin typeface="Arial" panose="020B0604020202020204" pitchFamily="34" charset="0"/>
                <a:cs typeface="Arial" panose="020B0604020202020204" pitchFamily="34" charset="0"/>
              </a:rPr>
              <a:t>State Transition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מקובל להשתמש בטכניקת מעבר בין מצבים בעיקר עבור מערכות משולבות חומרה/תכנה (</a:t>
            </a:r>
            <a:r>
              <a:rPr lang="en-US" sz="1200" dirty="0">
                <a:latin typeface="Arial" panose="020B0604020202020204" pitchFamily="34" charset="0"/>
                <a:cs typeface="Arial" panose="020B0604020202020204" pitchFamily="34" charset="0"/>
              </a:rPr>
              <a:t>embedded</a:t>
            </a:r>
            <a:r>
              <a:rPr lang="he-IL" sz="1200" dirty="0">
                <a:latin typeface="Arial" panose="020B0604020202020204" pitchFamily="34" charset="0"/>
                <a:cs typeface="Arial" panose="020B0604020202020204" pitchFamily="34" charset="0"/>
              </a:rPr>
              <a:t>) בעלות מצבים פיזיים שונים. לדוגמא: למחשב נייד מספר מצבי עבודה - </a:t>
            </a:r>
            <a:r>
              <a:rPr lang="en-US" sz="1200" dirty="0">
                <a:latin typeface="Arial" panose="020B0604020202020204" pitchFamily="34" charset="0"/>
                <a:cs typeface="Arial" panose="020B0604020202020204" pitchFamily="34" charset="0"/>
              </a:rPr>
              <a:t>on, off, sleep, hibernate, locked</a:t>
            </a:r>
            <a:r>
              <a:rPr lang="he-IL" sz="1200" dirty="0">
                <a:latin typeface="Arial" panose="020B0604020202020204" pitchFamily="34" charset="0"/>
                <a:cs typeface="Arial" panose="020B0604020202020204" pitchFamily="34" charset="0"/>
              </a:rPr>
              <a:t>. מעבר בין מצבי העבודה השונים אפשרי ע"י לחיצה על כפתורי ההפעלה של המחשב.</a:t>
            </a:r>
          </a:p>
          <a:p>
            <a:pPr algn="r" rtl="1">
              <a:lnSpc>
                <a:spcPct val="150000"/>
              </a:lnSpc>
            </a:pPr>
            <a:r>
              <a:rPr lang="he-IL" sz="1200" b="1" dirty="0">
                <a:latin typeface="Arial" panose="020B0604020202020204" pitchFamily="34" charset="0"/>
                <a:cs typeface="Arial" panose="020B0604020202020204" pitchFamily="34" charset="0"/>
              </a:rPr>
              <a:t>בנוסף, ניתן להשתמש בטכניקה עבור נתונים בעלי מצבים/סטטוסים שונים.</a:t>
            </a:r>
          </a:p>
          <a:p>
            <a:pPr algn="r" rtl="1">
              <a:lnSpc>
                <a:spcPct val="150000"/>
              </a:lnSpc>
            </a:pPr>
            <a:r>
              <a:rPr lang="he-IL" sz="1200" dirty="0">
                <a:latin typeface="Arial" panose="020B0604020202020204" pitchFamily="34" charset="0"/>
                <a:cs typeface="Arial" panose="020B0604020202020204" pitchFamily="34" charset="0"/>
              </a:rPr>
              <a:t>לדוגמא: שדה "סוג חשבון" במערכת בנקאית יכול להכיל את הערכים: פתוח, סגור, מעוקל, חסום, רדום. מעבר בין מצבי החשבון האפשריים מופעל ע"י כפתור במסך "פרטי חשבון" בהתאם לחוקים העסקיים של שינוי מצב חשבון בבנק.</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563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טכניקות 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טכניקות קופסה שחורה – מבוססות מפרטים</a:t>
            </a:r>
          </a:p>
          <a:p>
            <a:pPr algn="r" rtl="1">
              <a:lnSpc>
                <a:spcPct val="150000"/>
              </a:lnSpc>
            </a:pPr>
            <a:r>
              <a:rPr lang="he-IL" sz="1200" b="1" dirty="0">
                <a:latin typeface="Arial" panose="020B0604020202020204" pitchFamily="34" charset="0"/>
                <a:cs typeface="Arial" panose="020B0604020202020204" pitchFamily="34" charset="0"/>
              </a:rPr>
              <a:t>בדיקות מעבר בין מצבים (</a:t>
            </a:r>
            <a:r>
              <a:rPr lang="en-US" sz="1200" b="1" dirty="0">
                <a:latin typeface="Arial" panose="020B0604020202020204" pitchFamily="34" charset="0"/>
                <a:cs typeface="Arial" panose="020B0604020202020204" pitchFamily="34" charset="0"/>
              </a:rPr>
              <a:t>State Transition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סיכום השיטה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במידה ואין תרשים מעבר בין מצבים נתון, יש להתחשב ביעילות השימוש בשיטה זו</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השיטה שימושית בעיקר ב:</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מערכות משולבות חומרה/תכנה (חשמל, חצאי מוליכים, מכונות)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בדיקות תפריטים ומסכים (אתרי אינטרנט, כספומט)</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כאשר ישנו שדה סטטוס לישות כלשהי במערכת (כגון סטטוס הזמנה), יש מחזור חיים אותו הישות עוברת והמיוצג בשדה הסטטוס</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רמות כיסוי שונות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טבלת מצבים: מייצגת את המקרים הולידים והלא ולידיים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לא לשכוח את הפורמט המיוחד של מקרה הבדיקה</a:t>
            </a:r>
          </a:p>
        </p:txBody>
      </p:sp>
      <p:pic>
        <p:nvPicPr>
          <p:cNvPr id="1026" name="Picture 2">
            <a:extLst>
              <a:ext uri="{FF2B5EF4-FFF2-40B4-BE49-F238E27FC236}">
                <a16:creationId xmlns:a16="http://schemas.microsoft.com/office/drawing/2014/main" id="{446F9108-ECEB-B000-2863-38B8FF2E1E7C}"/>
              </a:ext>
            </a:extLst>
          </p:cNvPr>
          <p:cNvPicPr>
            <a:picLocks noChangeAspect="1" noChangeArrowheads="1"/>
          </p:cNvPicPr>
          <p:nvPr/>
        </p:nvPicPr>
        <p:blipFill>
          <a:blip r:embed="rId4"/>
          <a:srcRect/>
          <a:stretch/>
        </p:blipFill>
        <p:spPr bwMode="auto">
          <a:xfrm>
            <a:off x="1173672" y="3066317"/>
            <a:ext cx="3715708" cy="211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046613"/>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10827</TotalTime>
  <Words>1302</Words>
  <Application>Microsoft Office PowerPoint</Application>
  <PresentationFormat>Widescreen</PresentationFormat>
  <Paragraphs>103</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Sagona ExtraLight</vt:lpstr>
      <vt:lpstr>Speak Pro</vt:lpstr>
      <vt:lpstr>Wingdings</vt:lpstr>
      <vt:lpstr>Office Theme</vt:lpstr>
      <vt:lpstr>QA בודק תוכנה</vt:lpstr>
      <vt:lpstr>טכניקות בדיקה</vt:lpstr>
      <vt:lpstr>טכניקות בדיקה</vt:lpstr>
      <vt:lpstr>טכניקות בדיקה</vt:lpstr>
      <vt:lpstr>טכניקות בדיקה</vt:lpstr>
      <vt:lpstr>טכניקות בדיקה</vt:lpstr>
      <vt:lpstr>טכניקות בדיקה</vt:lpstr>
      <vt:lpstr>טכניקות בדיקה</vt:lpstr>
      <vt:lpstr>טכניקות בדיקה</vt:lpstr>
      <vt:lpstr>טכניקות בדיקה</vt:lpstr>
      <vt:lpstr>טכניקות בדיקה</vt:lpstr>
      <vt:lpstr>טכניקות בדיקה</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30</cp:revision>
  <dcterms:created xsi:type="dcterms:W3CDTF">2022-03-07T11:44:47Z</dcterms:created>
  <dcterms:modified xsi:type="dcterms:W3CDTF">2022-10-31T15:02:05Z</dcterms:modified>
</cp:coreProperties>
</file>

<file path=docProps/thumbnail.jpeg>
</file>